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handoutMasterIdLst>
    <p:handoutMasterId r:id="rId14"/>
  </p:handoutMasterIdLst>
  <p:sldIdLst>
    <p:sldId id="283" r:id="rId2"/>
    <p:sldId id="271" r:id="rId3"/>
    <p:sldId id="284" r:id="rId4"/>
    <p:sldId id="285" r:id="rId5"/>
    <p:sldId id="286" r:id="rId6"/>
    <p:sldId id="279" r:id="rId7"/>
    <p:sldId id="287" r:id="rId8"/>
    <p:sldId id="288" r:id="rId9"/>
    <p:sldId id="289" r:id="rId10"/>
    <p:sldId id="290" r:id="rId11"/>
    <p:sldId id="291" r:id="rId12"/>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oş geldiniz" id="{E75E278A-FF0E-49A4-B170-79828D63BBAD}">
          <p14:sldIdLst>
            <p14:sldId id="283"/>
          </p14:sldIdLst>
        </p14:section>
        <p14:section name="Tasarım, Dönüşüm, Ek Açıklama, Birlikte Çalışma, Göster" id="{B9B51309-D148-4332-87C2-07BE32FBCA3B}">
          <p14:sldIdLst>
            <p14:sldId id="271"/>
            <p14:sldId id="284"/>
            <p14:sldId id="285"/>
            <p14:sldId id="286"/>
            <p14:sldId id="279"/>
            <p14:sldId id="287"/>
            <p14:sldId id="288"/>
            <p14:sldId id="289"/>
            <p14:sldId id="290"/>
            <p14:sldId id="29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C46DA1-24AB-45F5-BB67-17C042DEB51B}" v="41" dt="2025-02-16T19:14:42.3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241" autoAdjust="0"/>
  </p:normalViewPr>
  <p:slideViewPr>
    <p:cSldViewPr snapToGrid="0">
      <p:cViewPr varScale="1">
        <p:scale>
          <a:sx n="70" d="100"/>
          <a:sy n="70" d="100"/>
        </p:scale>
        <p:origin x="536" y="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3" d="100"/>
          <a:sy n="93" d="100"/>
        </p:scale>
        <p:origin x="295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hadır KAMARAT" userId="65df2439-ea8c-46e1-8764-f0ef004094d9" providerId="ADAL" clId="{6BC46DA1-24AB-45F5-BB67-17C042DEB51B}"/>
    <pc:docChg chg="undo custSel addSld delSld modSld delSection modSection">
      <pc:chgData name="Bahadır KAMARAT" userId="65df2439-ea8c-46e1-8764-f0ef004094d9" providerId="ADAL" clId="{6BC46DA1-24AB-45F5-BB67-17C042DEB51B}" dt="2025-02-16T19:15:11.451" v="8984" actId="1076"/>
      <pc:docMkLst>
        <pc:docMk/>
      </pc:docMkLst>
      <pc:sldChg chg="del">
        <pc:chgData name="Bahadır KAMARAT" userId="65df2439-ea8c-46e1-8764-f0ef004094d9" providerId="ADAL" clId="{6BC46DA1-24AB-45F5-BB67-17C042DEB51B}" dt="2025-02-16T19:09:09.120" v="8759" actId="47"/>
        <pc:sldMkLst>
          <pc:docMk/>
          <pc:sldMk cId="1328676004" sldId="257"/>
        </pc:sldMkLst>
      </pc:sldChg>
      <pc:sldChg chg="addSp delSp modSp mod">
        <pc:chgData name="Bahadır KAMARAT" userId="65df2439-ea8c-46e1-8764-f0ef004094d9" providerId="ADAL" clId="{6BC46DA1-24AB-45F5-BB67-17C042DEB51B}" dt="2025-02-16T19:12:01.935" v="8851" actId="21"/>
        <pc:sldMkLst>
          <pc:docMk/>
          <pc:sldMk cId="3457616166" sldId="271"/>
        </pc:sldMkLst>
        <pc:spChg chg="mod">
          <ac:chgData name="Bahadır KAMARAT" userId="65df2439-ea8c-46e1-8764-f0ef004094d9" providerId="ADAL" clId="{6BC46DA1-24AB-45F5-BB67-17C042DEB51B}" dt="2025-02-16T12:38:27.010" v="47" actId="1076"/>
          <ac:spMkLst>
            <pc:docMk/>
            <pc:sldMk cId="3457616166" sldId="271"/>
            <ac:spMk id="3" creationId="{BA4CB17A-BB5F-41F8-5E39-0E34F80DF8D9}"/>
          </ac:spMkLst>
        </pc:spChg>
        <pc:spChg chg="add del mod">
          <ac:chgData name="Bahadır KAMARAT" userId="65df2439-ea8c-46e1-8764-f0ef004094d9" providerId="ADAL" clId="{6BC46DA1-24AB-45F5-BB67-17C042DEB51B}" dt="2025-02-16T19:12:01.935" v="8851" actId="21"/>
          <ac:spMkLst>
            <pc:docMk/>
            <pc:sldMk cId="3457616166" sldId="271"/>
            <ac:spMk id="9" creationId="{548590C3-7FF7-53E3-6F19-774737DD259B}"/>
          </ac:spMkLst>
        </pc:spChg>
        <pc:spChg chg="mod">
          <ac:chgData name="Bahadır KAMARAT" userId="65df2439-ea8c-46e1-8764-f0ef004094d9" providerId="ADAL" clId="{6BC46DA1-24AB-45F5-BB67-17C042DEB51B}" dt="2025-02-16T12:57:36.994" v="333" actId="1035"/>
          <ac:spMkLst>
            <pc:docMk/>
            <pc:sldMk cId="3457616166" sldId="271"/>
            <ac:spMk id="38" creationId="{00000000-0000-0000-0000-000000000000}"/>
          </ac:spMkLst>
        </pc:spChg>
        <pc:picChg chg="mod">
          <ac:chgData name="Bahadır KAMARAT" userId="65df2439-ea8c-46e1-8764-f0ef004094d9" providerId="ADAL" clId="{6BC46DA1-24AB-45F5-BB67-17C042DEB51B}" dt="2025-02-16T12:38:19.124" v="46" actId="14100"/>
          <ac:picMkLst>
            <pc:docMk/>
            <pc:sldMk cId="3457616166" sldId="271"/>
            <ac:picMk id="6" creationId="{40381ED5-F1C4-E494-45A3-EE7AA3759104}"/>
          </ac:picMkLst>
        </pc:picChg>
        <pc:picChg chg="mod">
          <ac:chgData name="Bahadır KAMARAT" userId="65df2439-ea8c-46e1-8764-f0ef004094d9" providerId="ADAL" clId="{6BC46DA1-24AB-45F5-BB67-17C042DEB51B}" dt="2025-02-16T12:38:27.010" v="47" actId="1076"/>
          <ac:picMkLst>
            <pc:docMk/>
            <pc:sldMk cId="3457616166" sldId="271"/>
            <ac:picMk id="7" creationId="{ACB4508B-3B1B-95F1-78B2-22FB3F5CB920}"/>
          </ac:picMkLst>
        </pc:picChg>
        <pc:picChg chg="add del mod">
          <ac:chgData name="Bahadır KAMARAT" userId="65df2439-ea8c-46e1-8764-f0ef004094d9" providerId="ADAL" clId="{6BC46DA1-24AB-45F5-BB67-17C042DEB51B}" dt="2025-02-16T19:12:01.935" v="8851" actId="21"/>
          <ac:picMkLst>
            <pc:docMk/>
            <pc:sldMk cId="3457616166" sldId="271"/>
            <ac:picMk id="10" creationId="{7C03796E-FB17-824D-A86F-8405C1C9B6CF}"/>
          </ac:picMkLst>
        </pc:picChg>
      </pc:sldChg>
      <pc:sldChg chg="del">
        <pc:chgData name="Bahadır KAMARAT" userId="65df2439-ea8c-46e1-8764-f0ef004094d9" providerId="ADAL" clId="{6BC46DA1-24AB-45F5-BB67-17C042DEB51B}" dt="2025-02-16T19:09:09.998" v="8760" actId="47"/>
        <pc:sldMkLst>
          <pc:docMk/>
          <pc:sldMk cId="727668169" sldId="275"/>
        </pc:sldMkLst>
      </pc:sldChg>
      <pc:sldChg chg="del">
        <pc:chgData name="Bahadır KAMARAT" userId="65df2439-ea8c-46e1-8764-f0ef004094d9" providerId="ADAL" clId="{6BC46DA1-24AB-45F5-BB67-17C042DEB51B}" dt="2025-02-16T19:09:10.758" v="8761" actId="47"/>
        <pc:sldMkLst>
          <pc:docMk/>
          <pc:sldMk cId="1769326051" sldId="276"/>
        </pc:sldMkLst>
      </pc:sldChg>
      <pc:sldChg chg="addSp delSp modSp mod">
        <pc:chgData name="Bahadır KAMARAT" userId="65df2439-ea8c-46e1-8764-f0ef004094d9" providerId="ADAL" clId="{6BC46DA1-24AB-45F5-BB67-17C042DEB51B}" dt="2025-02-16T17:41:34.450" v="5323" actId="1036"/>
        <pc:sldMkLst>
          <pc:docMk/>
          <pc:sldMk cId="1107001750" sldId="279"/>
        </pc:sldMkLst>
        <pc:spChg chg="mod">
          <ac:chgData name="Bahadır KAMARAT" userId="65df2439-ea8c-46e1-8764-f0ef004094d9" providerId="ADAL" clId="{6BC46DA1-24AB-45F5-BB67-17C042DEB51B}" dt="2025-02-16T14:05:55.294" v="3383" actId="20577"/>
          <ac:spMkLst>
            <pc:docMk/>
            <pc:sldMk cId="1107001750" sldId="279"/>
            <ac:spMk id="4" creationId="{00000000-0000-0000-0000-000000000000}"/>
          </ac:spMkLst>
        </pc:spChg>
        <pc:spChg chg="add mod">
          <ac:chgData name="Bahadır KAMARAT" userId="65df2439-ea8c-46e1-8764-f0ef004094d9" providerId="ADAL" clId="{6BC46DA1-24AB-45F5-BB67-17C042DEB51B}" dt="2025-02-16T17:28:00.556" v="4071" actId="1036"/>
          <ac:spMkLst>
            <pc:docMk/>
            <pc:sldMk cId="1107001750" sldId="279"/>
            <ac:spMk id="5" creationId="{81EFF849-3D07-59FC-EFC3-5AD2EBFE6CF2}"/>
          </ac:spMkLst>
        </pc:spChg>
        <pc:spChg chg="add mod">
          <ac:chgData name="Bahadır KAMARAT" userId="65df2439-ea8c-46e1-8764-f0ef004094d9" providerId="ADAL" clId="{6BC46DA1-24AB-45F5-BB67-17C042DEB51B}" dt="2025-02-16T17:32:47.286" v="4603" actId="20577"/>
          <ac:spMkLst>
            <pc:docMk/>
            <pc:sldMk cId="1107001750" sldId="279"/>
            <ac:spMk id="6" creationId="{2B77C10C-CBD4-B5B8-5657-437A6932711E}"/>
          </ac:spMkLst>
        </pc:spChg>
        <pc:spChg chg="add mod">
          <ac:chgData name="Bahadır KAMARAT" userId="65df2439-ea8c-46e1-8764-f0ef004094d9" providerId="ADAL" clId="{6BC46DA1-24AB-45F5-BB67-17C042DEB51B}" dt="2025-02-16T17:41:34.450" v="5323" actId="1036"/>
          <ac:spMkLst>
            <pc:docMk/>
            <pc:sldMk cId="1107001750" sldId="279"/>
            <ac:spMk id="7" creationId="{F82CD475-8F08-BE5B-EC1A-F7F0AEB8E243}"/>
          </ac:spMkLst>
        </pc:spChg>
        <pc:spChg chg="mod">
          <ac:chgData name="Bahadır KAMARAT" userId="65df2439-ea8c-46e1-8764-f0ef004094d9" providerId="ADAL" clId="{6BC46DA1-24AB-45F5-BB67-17C042DEB51B}" dt="2025-02-16T17:40:14.766" v="5280"/>
          <ac:spMkLst>
            <pc:docMk/>
            <pc:sldMk cId="1107001750" sldId="279"/>
            <ac:spMk id="9" creationId="{AFEF8560-57F2-EC97-18D5-A1C1E7460D0D}"/>
          </ac:spMkLst>
        </pc:spChg>
        <pc:spChg chg="mod">
          <ac:chgData name="Bahadır KAMARAT" userId="65df2439-ea8c-46e1-8764-f0ef004094d9" providerId="ADAL" clId="{6BC46DA1-24AB-45F5-BB67-17C042DEB51B}" dt="2025-02-16T17:40:14.766" v="5280"/>
          <ac:spMkLst>
            <pc:docMk/>
            <pc:sldMk cId="1107001750" sldId="279"/>
            <ac:spMk id="10" creationId="{1454C13B-7E4D-DC76-726A-CE638C639B9F}"/>
          </ac:spMkLst>
        </pc:spChg>
        <pc:spChg chg="mod">
          <ac:chgData name="Bahadır KAMARAT" userId="65df2439-ea8c-46e1-8764-f0ef004094d9" providerId="ADAL" clId="{6BC46DA1-24AB-45F5-BB67-17C042DEB51B}" dt="2025-02-16T17:40:35.397" v="5285" actId="20577"/>
          <ac:spMkLst>
            <pc:docMk/>
            <pc:sldMk cId="1107001750" sldId="279"/>
            <ac:spMk id="21" creationId="{00000000-0000-0000-0000-000000000000}"/>
          </ac:spMkLst>
        </pc:spChg>
        <pc:spChg chg="del mod">
          <ac:chgData name="Bahadır KAMARAT" userId="65df2439-ea8c-46e1-8764-f0ef004094d9" providerId="ADAL" clId="{6BC46DA1-24AB-45F5-BB67-17C042DEB51B}" dt="2025-02-16T14:12:27.373" v="3439" actId="478"/>
          <ac:spMkLst>
            <pc:docMk/>
            <pc:sldMk cId="1107001750" sldId="279"/>
            <ac:spMk id="25" creationId="{00000000-0000-0000-0000-000000000000}"/>
          </ac:spMkLst>
        </pc:spChg>
        <pc:spChg chg="del mod">
          <ac:chgData name="Bahadır KAMARAT" userId="65df2439-ea8c-46e1-8764-f0ef004094d9" providerId="ADAL" clId="{6BC46DA1-24AB-45F5-BB67-17C042DEB51B}" dt="2025-02-16T17:24:50.060" v="3925" actId="478"/>
          <ac:spMkLst>
            <pc:docMk/>
            <pc:sldMk cId="1107001750" sldId="279"/>
            <ac:spMk id="32" creationId="{00000000-0000-0000-0000-000000000000}"/>
          </ac:spMkLst>
        </pc:spChg>
        <pc:spChg chg="mod">
          <ac:chgData name="Bahadır KAMARAT" userId="65df2439-ea8c-46e1-8764-f0ef004094d9" providerId="ADAL" clId="{6BC46DA1-24AB-45F5-BB67-17C042DEB51B}" dt="2025-02-16T17:25:31.362" v="3941" actId="1076"/>
          <ac:spMkLst>
            <pc:docMk/>
            <pc:sldMk cId="1107001750" sldId="279"/>
            <ac:spMk id="35" creationId="{00000000-0000-0000-0000-000000000000}"/>
          </ac:spMkLst>
        </pc:spChg>
        <pc:spChg chg="del mod">
          <ac:chgData name="Bahadır KAMARAT" userId="65df2439-ea8c-46e1-8764-f0ef004094d9" providerId="ADAL" clId="{6BC46DA1-24AB-45F5-BB67-17C042DEB51B}" dt="2025-02-16T17:24:46.776" v="3924" actId="478"/>
          <ac:spMkLst>
            <pc:docMk/>
            <pc:sldMk cId="1107001750" sldId="279"/>
            <ac:spMk id="36" creationId="{00000000-0000-0000-0000-000000000000}"/>
          </ac:spMkLst>
        </pc:spChg>
        <pc:spChg chg="add del mod topLvl">
          <ac:chgData name="Bahadır KAMARAT" userId="65df2439-ea8c-46e1-8764-f0ef004094d9" providerId="ADAL" clId="{6BC46DA1-24AB-45F5-BB67-17C042DEB51B}" dt="2025-02-16T17:40:09.647" v="5277" actId="478"/>
          <ac:spMkLst>
            <pc:docMk/>
            <pc:sldMk cId="1107001750" sldId="279"/>
            <ac:spMk id="38" creationId="{00000000-0000-0000-0000-000000000000}"/>
          </ac:spMkLst>
        </pc:spChg>
        <pc:spChg chg="add del mod topLvl">
          <ac:chgData name="Bahadır KAMARAT" userId="65df2439-ea8c-46e1-8764-f0ef004094d9" providerId="ADAL" clId="{6BC46DA1-24AB-45F5-BB67-17C042DEB51B}" dt="2025-02-16T17:40:10.178" v="5278" actId="6549"/>
          <ac:spMkLst>
            <pc:docMk/>
            <pc:sldMk cId="1107001750" sldId="279"/>
            <ac:spMk id="39" creationId="{00000000-0000-0000-0000-000000000000}"/>
          </ac:spMkLst>
        </pc:spChg>
        <pc:spChg chg="del">
          <ac:chgData name="Bahadır KAMARAT" userId="65df2439-ea8c-46e1-8764-f0ef004094d9" providerId="ADAL" clId="{6BC46DA1-24AB-45F5-BB67-17C042DEB51B}" dt="2025-02-16T17:24:42.661" v="3923" actId="478"/>
          <ac:spMkLst>
            <pc:docMk/>
            <pc:sldMk cId="1107001750" sldId="279"/>
            <ac:spMk id="40" creationId="{00000000-0000-0000-0000-000000000000}"/>
          </ac:spMkLst>
        </pc:spChg>
        <pc:grpChg chg="add mod">
          <ac:chgData name="Bahadır KAMARAT" userId="65df2439-ea8c-46e1-8764-f0ef004094d9" providerId="ADAL" clId="{6BC46DA1-24AB-45F5-BB67-17C042DEB51B}" dt="2025-02-16T17:40:14.766" v="5280"/>
          <ac:grpSpMkLst>
            <pc:docMk/>
            <pc:sldMk cId="1107001750" sldId="279"/>
            <ac:grpSpMk id="8" creationId="{BFBBA36B-3049-2306-A734-0968D369800E}"/>
          </ac:grpSpMkLst>
        </pc:grpChg>
        <pc:grpChg chg="mod">
          <ac:chgData name="Bahadır KAMARAT" userId="65df2439-ea8c-46e1-8764-f0ef004094d9" providerId="ADAL" clId="{6BC46DA1-24AB-45F5-BB67-17C042DEB51B}" dt="2025-02-16T14:12:32.197" v="3440" actId="1076"/>
          <ac:grpSpMkLst>
            <pc:docMk/>
            <pc:sldMk cId="1107001750" sldId="279"/>
            <ac:grpSpMk id="18" creationId="{00000000-0000-0000-0000-000000000000}"/>
          </ac:grpSpMkLst>
        </pc:grpChg>
        <pc:grpChg chg="add del mod">
          <ac:chgData name="Bahadır KAMARAT" userId="65df2439-ea8c-46e1-8764-f0ef004094d9" providerId="ADAL" clId="{6BC46DA1-24AB-45F5-BB67-17C042DEB51B}" dt="2025-02-16T17:40:26.653" v="5282" actId="478"/>
          <ac:grpSpMkLst>
            <pc:docMk/>
            <pc:sldMk cId="1107001750" sldId="279"/>
            <ac:grpSpMk id="22" creationId="{00000000-0000-0000-0000-000000000000}"/>
          </ac:grpSpMkLst>
        </pc:grpChg>
        <pc:grpChg chg="mod">
          <ac:chgData name="Bahadır KAMARAT" userId="65df2439-ea8c-46e1-8764-f0ef004094d9" providerId="ADAL" clId="{6BC46DA1-24AB-45F5-BB67-17C042DEB51B}" dt="2025-02-16T17:41:26.843" v="5311" actId="1037"/>
          <ac:grpSpMkLst>
            <pc:docMk/>
            <pc:sldMk cId="1107001750" sldId="279"/>
            <ac:grpSpMk id="33" creationId="{00000000-0000-0000-0000-000000000000}"/>
          </ac:grpSpMkLst>
        </pc:grpChg>
        <pc:grpChg chg="add del mod">
          <ac:chgData name="Bahadır KAMARAT" userId="65df2439-ea8c-46e1-8764-f0ef004094d9" providerId="ADAL" clId="{6BC46DA1-24AB-45F5-BB67-17C042DEB51B}" dt="2025-02-16T17:40:28.835" v="5283" actId="478"/>
          <ac:grpSpMkLst>
            <pc:docMk/>
            <pc:sldMk cId="1107001750" sldId="279"/>
            <ac:grpSpMk id="37" creationId="{00000000-0000-0000-0000-000000000000}"/>
          </ac:grpSpMkLst>
        </pc:grpChg>
        <pc:picChg chg="add mod">
          <ac:chgData name="Bahadır KAMARAT" userId="65df2439-ea8c-46e1-8764-f0ef004094d9" providerId="ADAL" clId="{6BC46DA1-24AB-45F5-BB67-17C042DEB51B}" dt="2025-02-16T17:23:46.999" v="3922" actId="1076"/>
          <ac:picMkLst>
            <pc:docMk/>
            <pc:sldMk cId="1107001750" sldId="279"/>
            <ac:picMk id="3" creationId="{7582BC13-A2AA-1010-AB7A-52D2E4E5CB25}"/>
          </ac:picMkLst>
        </pc:picChg>
        <pc:picChg chg="del mod">
          <ac:chgData name="Bahadır KAMARAT" userId="65df2439-ea8c-46e1-8764-f0ef004094d9" providerId="ADAL" clId="{6BC46DA1-24AB-45F5-BB67-17C042DEB51B}" dt="2025-02-16T14:15:13.659" v="3645" actId="478"/>
          <ac:picMkLst>
            <pc:docMk/>
            <pc:sldMk cId="1107001750" sldId="279"/>
            <ac:picMk id="23" creationId="{00000000-0000-0000-0000-000000000000}"/>
          </ac:picMkLst>
        </pc:picChg>
        <pc:picChg chg="del mod">
          <ac:chgData name="Bahadır KAMARAT" userId="65df2439-ea8c-46e1-8764-f0ef004094d9" providerId="ADAL" clId="{6BC46DA1-24AB-45F5-BB67-17C042DEB51B}" dt="2025-02-16T14:15:15.251" v="3647" actId="478"/>
          <ac:picMkLst>
            <pc:docMk/>
            <pc:sldMk cId="1107001750" sldId="279"/>
            <ac:picMk id="29" creationId="{00000000-0000-0000-0000-000000000000}"/>
          </ac:picMkLst>
        </pc:picChg>
      </pc:sldChg>
      <pc:sldChg chg="del">
        <pc:chgData name="Bahadır KAMARAT" userId="65df2439-ea8c-46e1-8764-f0ef004094d9" providerId="ADAL" clId="{6BC46DA1-24AB-45F5-BB67-17C042DEB51B}" dt="2025-02-16T19:09:08.029" v="8758" actId="47"/>
        <pc:sldMkLst>
          <pc:docMk/>
          <pc:sldMk cId="2596833607" sldId="280"/>
        </pc:sldMkLst>
      </pc:sldChg>
      <pc:sldChg chg="del">
        <pc:chgData name="Bahadır KAMARAT" userId="65df2439-ea8c-46e1-8764-f0ef004094d9" providerId="ADAL" clId="{6BC46DA1-24AB-45F5-BB67-17C042DEB51B}" dt="2025-02-16T18:07:26.850" v="5857" actId="47"/>
        <pc:sldMkLst>
          <pc:docMk/>
          <pc:sldMk cId="958036878" sldId="281"/>
        </pc:sldMkLst>
      </pc:sldChg>
      <pc:sldChg chg="del">
        <pc:chgData name="Bahadır KAMARAT" userId="65df2439-ea8c-46e1-8764-f0ef004094d9" providerId="ADAL" clId="{6BC46DA1-24AB-45F5-BB67-17C042DEB51B}" dt="2025-02-16T19:11:37.487" v="8848" actId="47"/>
        <pc:sldMkLst>
          <pc:docMk/>
          <pc:sldMk cId="893025881" sldId="282"/>
        </pc:sldMkLst>
      </pc:sldChg>
      <pc:sldChg chg="addSp delSp modSp add mod">
        <pc:chgData name="Bahadır KAMARAT" userId="65df2439-ea8c-46e1-8764-f0ef004094d9" providerId="ADAL" clId="{6BC46DA1-24AB-45F5-BB67-17C042DEB51B}" dt="2025-02-16T12:55:07.847" v="267" actId="20577"/>
        <pc:sldMkLst>
          <pc:docMk/>
          <pc:sldMk cId="556530919" sldId="284"/>
        </pc:sldMkLst>
        <pc:spChg chg="add del mod">
          <ac:chgData name="Bahadır KAMARAT" userId="65df2439-ea8c-46e1-8764-f0ef004094d9" providerId="ADAL" clId="{6BC46DA1-24AB-45F5-BB67-17C042DEB51B}" dt="2025-02-16T12:45:01.999" v="95" actId="478"/>
          <ac:spMkLst>
            <pc:docMk/>
            <pc:sldMk cId="556530919" sldId="284"/>
            <ac:spMk id="2" creationId="{4BA52643-C2CA-072A-5E77-BE31B2124A3E}"/>
          </ac:spMkLst>
        </pc:spChg>
        <pc:spChg chg="del mod">
          <ac:chgData name="Bahadır KAMARAT" userId="65df2439-ea8c-46e1-8764-f0ef004094d9" providerId="ADAL" clId="{6BC46DA1-24AB-45F5-BB67-17C042DEB51B}" dt="2025-02-16T12:38:49.084" v="56" actId="478"/>
          <ac:spMkLst>
            <pc:docMk/>
            <pc:sldMk cId="556530919" sldId="284"/>
            <ac:spMk id="3" creationId="{DDF7EF18-49BF-DEF2-0AA0-32AAC22B9DBD}"/>
          </ac:spMkLst>
        </pc:spChg>
        <pc:spChg chg="mod">
          <ac:chgData name="Bahadır KAMARAT" userId="65df2439-ea8c-46e1-8764-f0ef004094d9" providerId="ADAL" clId="{6BC46DA1-24AB-45F5-BB67-17C042DEB51B}" dt="2025-02-16T12:55:07.847" v="267" actId="20577"/>
          <ac:spMkLst>
            <pc:docMk/>
            <pc:sldMk cId="556530919" sldId="284"/>
            <ac:spMk id="8" creationId="{026080C3-FB5C-BB8B-FFF5-2DBA6D401415}"/>
          </ac:spMkLst>
        </pc:spChg>
        <pc:spChg chg="add mod">
          <ac:chgData name="Bahadır KAMARAT" userId="65df2439-ea8c-46e1-8764-f0ef004094d9" providerId="ADAL" clId="{6BC46DA1-24AB-45F5-BB67-17C042DEB51B}" dt="2025-02-16T12:52:40.126" v="235" actId="27636"/>
          <ac:spMkLst>
            <pc:docMk/>
            <pc:sldMk cId="556530919" sldId="284"/>
            <ac:spMk id="9" creationId="{7F59C23B-0238-B3E5-BCBC-C555C3157A99}"/>
          </ac:spMkLst>
        </pc:spChg>
        <pc:spChg chg="mod">
          <ac:chgData name="Bahadır KAMARAT" userId="65df2439-ea8c-46e1-8764-f0ef004094d9" providerId="ADAL" clId="{6BC46DA1-24AB-45F5-BB67-17C042DEB51B}" dt="2025-02-16T12:54:23.947" v="242" actId="948"/>
          <ac:spMkLst>
            <pc:docMk/>
            <pc:sldMk cId="556530919" sldId="284"/>
            <ac:spMk id="38" creationId="{7071DE8E-4737-6B16-7EF5-D9F79E182541}"/>
          </ac:spMkLst>
        </pc:spChg>
        <pc:picChg chg="add mod">
          <ac:chgData name="Bahadır KAMARAT" userId="65df2439-ea8c-46e1-8764-f0ef004094d9" providerId="ADAL" clId="{6BC46DA1-24AB-45F5-BB67-17C042DEB51B}" dt="2025-02-16T12:46:04.976" v="109" actId="1076"/>
          <ac:picMkLst>
            <pc:docMk/>
            <pc:sldMk cId="556530919" sldId="284"/>
            <ac:picMk id="5" creationId="{B50B0387-0EE1-41E7-F696-ECD6332C7A14}"/>
          </ac:picMkLst>
        </pc:picChg>
        <pc:picChg chg="del">
          <ac:chgData name="Bahadır KAMARAT" userId="65df2439-ea8c-46e1-8764-f0ef004094d9" providerId="ADAL" clId="{6BC46DA1-24AB-45F5-BB67-17C042DEB51B}" dt="2025-02-16T12:38:36.844" v="52" actId="478"/>
          <ac:picMkLst>
            <pc:docMk/>
            <pc:sldMk cId="556530919" sldId="284"/>
            <ac:picMk id="6" creationId="{0BC30BFB-562B-9A38-268E-F50BF46341A4}"/>
          </ac:picMkLst>
        </pc:picChg>
        <pc:picChg chg="mod">
          <ac:chgData name="Bahadır KAMARAT" userId="65df2439-ea8c-46e1-8764-f0ef004094d9" providerId="ADAL" clId="{6BC46DA1-24AB-45F5-BB67-17C042DEB51B}" dt="2025-02-16T12:52:46.499" v="236" actId="1076"/>
          <ac:picMkLst>
            <pc:docMk/>
            <pc:sldMk cId="556530919" sldId="284"/>
            <ac:picMk id="7" creationId="{AD31D4C3-1F84-D771-8429-5B2283FAE802}"/>
          </ac:picMkLst>
        </pc:picChg>
      </pc:sldChg>
      <pc:sldChg chg="addSp delSp modSp add mod">
        <pc:chgData name="Bahadır KAMARAT" userId="65df2439-ea8c-46e1-8764-f0ef004094d9" providerId="ADAL" clId="{6BC46DA1-24AB-45F5-BB67-17C042DEB51B}" dt="2025-02-16T13:58:34.927" v="3248" actId="14100"/>
        <pc:sldMkLst>
          <pc:docMk/>
          <pc:sldMk cId="2658106138" sldId="285"/>
        </pc:sldMkLst>
        <pc:spChg chg="add mod">
          <ac:chgData name="Bahadır KAMARAT" userId="65df2439-ea8c-46e1-8764-f0ef004094d9" providerId="ADAL" clId="{6BC46DA1-24AB-45F5-BB67-17C042DEB51B}" dt="2025-02-16T13:24:22.664" v="2186" actId="20577"/>
          <ac:spMkLst>
            <pc:docMk/>
            <pc:sldMk cId="2658106138" sldId="285"/>
            <ac:spMk id="2" creationId="{14C1A8C7-694A-4F91-E2AB-0B52D7FD2A2C}"/>
          </ac:spMkLst>
        </pc:spChg>
        <pc:spChg chg="mod">
          <ac:chgData name="Bahadır KAMARAT" userId="65df2439-ea8c-46e1-8764-f0ef004094d9" providerId="ADAL" clId="{6BC46DA1-24AB-45F5-BB67-17C042DEB51B}" dt="2025-02-16T12:57:09.127" v="280" actId="20577"/>
          <ac:spMkLst>
            <pc:docMk/>
            <pc:sldMk cId="2658106138" sldId="285"/>
            <ac:spMk id="8" creationId="{68578A73-722A-F976-8C84-080667690185}"/>
          </ac:spMkLst>
        </pc:spChg>
        <pc:spChg chg="mod">
          <ac:chgData name="Bahadır KAMARAT" userId="65df2439-ea8c-46e1-8764-f0ef004094d9" providerId="ADAL" clId="{6BC46DA1-24AB-45F5-BB67-17C042DEB51B}" dt="2025-02-16T13:24:43.371" v="2194" actId="1037"/>
          <ac:spMkLst>
            <pc:docMk/>
            <pc:sldMk cId="2658106138" sldId="285"/>
            <ac:spMk id="9" creationId="{7F7A31A8-681D-13E9-D0DA-FAD25C0FB394}"/>
          </ac:spMkLst>
        </pc:spChg>
        <pc:spChg chg="mod">
          <ac:chgData name="Bahadır KAMARAT" userId="65df2439-ea8c-46e1-8764-f0ef004094d9" providerId="ADAL" clId="{6BC46DA1-24AB-45F5-BB67-17C042DEB51B}" dt="2025-02-16T12:57:21.563" v="314" actId="20577"/>
          <ac:spMkLst>
            <pc:docMk/>
            <pc:sldMk cId="2658106138" sldId="285"/>
            <ac:spMk id="38" creationId="{B455D7E6-626E-CBE4-6D30-26C9A0E5946A}"/>
          </ac:spMkLst>
        </pc:spChg>
        <pc:picChg chg="add mod">
          <ac:chgData name="Bahadır KAMARAT" userId="65df2439-ea8c-46e1-8764-f0ef004094d9" providerId="ADAL" clId="{6BC46DA1-24AB-45F5-BB67-17C042DEB51B}" dt="2025-02-16T13:58:28.769" v="3246" actId="1076"/>
          <ac:picMkLst>
            <pc:docMk/>
            <pc:sldMk cId="2658106138" sldId="285"/>
            <ac:picMk id="3" creationId="{63C01CF9-D5D7-ECFB-B997-07AD6BCFD6C3}"/>
          </ac:picMkLst>
        </pc:picChg>
        <pc:picChg chg="add mod">
          <ac:chgData name="Bahadır KAMARAT" userId="65df2439-ea8c-46e1-8764-f0ef004094d9" providerId="ADAL" clId="{6BC46DA1-24AB-45F5-BB67-17C042DEB51B}" dt="2025-02-16T13:58:25.782" v="3245" actId="1076"/>
          <ac:picMkLst>
            <pc:docMk/>
            <pc:sldMk cId="2658106138" sldId="285"/>
            <ac:picMk id="4" creationId="{DCA955C7-7A4B-4A7A-8FB1-F9971BD97F3C}"/>
          </ac:picMkLst>
        </pc:picChg>
        <pc:picChg chg="del">
          <ac:chgData name="Bahadır KAMARAT" userId="65df2439-ea8c-46e1-8764-f0ef004094d9" providerId="ADAL" clId="{6BC46DA1-24AB-45F5-BB67-17C042DEB51B}" dt="2025-02-16T12:57:41.473" v="334" actId="478"/>
          <ac:picMkLst>
            <pc:docMk/>
            <pc:sldMk cId="2658106138" sldId="285"/>
            <ac:picMk id="5" creationId="{0B56AFDF-9FAA-86F2-EE7C-281D179D07CB}"/>
          </ac:picMkLst>
        </pc:picChg>
        <pc:picChg chg="add mod">
          <ac:chgData name="Bahadır KAMARAT" userId="65df2439-ea8c-46e1-8764-f0ef004094d9" providerId="ADAL" clId="{6BC46DA1-24AB-45F5-BB67-17C042DEB51B}" dt="2025-02-16T13:58:31.062" v="3247" actId="1076"/>
          <ac:picMkLst>
            <pc:docMk/>
            <pc:sldMk cId="2658106138" sldId="285"/>
            <ac:picMk id="6" creationId="{7B90265E-DD32-D574-71AD-877C715CDF8C}"/>
          </ac:picMkLst>
        </pc:picChg>
        <pc:picChg chg="mod">
          <ac:chgData name="Bahadır KAMARAT" userId="65df2439-ea8c-46e1-8764-f0ef004094d9" providerId="ADAL" clId="{6BC46DA1-24AB-45F5-BB67-17C042DEB51B}" dt="2025-02-16T12:59:53.868" v="370" actId="1076"/>
          <ac:picMkLst>
            <pc:docMk/>
            <pc:sldMk cId="2658106138" sldId="285"/>
            <ac:picMk id="7" creationId="{0C271963-A7CC-5B18-C6C0-1FBE2C8F7765}"/>
          </ac:picMkLst>
        </pc:picChg>
        <pc:picChg chg="add mod">
          <ac:chgData name="Bahadır KAMARAT" userId="65df2439-ea8c-46e1-8764-f0ef004094d9" providerId="ADAL" clId="{6BC46DA1-24AB-45F5-BB67-17C042DEB51B}" dt="2025-02-16T13:58:34.927" v="3248" actId="14100"/>
          <ac:picMkLst>
            <pc:docMk/>
            <pc:sldMk cId="2658106138" sldId="285"/>
            <ac:picMk id="10" creationId="{B77CD91E-2898-BFE2-E8C8-BC603768004F}"/>
          </ac:picMkLst>
        </pc:picChg>
        <pc:picChg chg="add mod">
          <ac:chgData name="Bahadır KAMARAT" userId="65df2439-ea8c-46e1-8764-f0ef004094d9" providerId="ADAL" clId="{6BC46DA1-24AB-45F5-BB67-17C042DEB51B}" dt="2025-02-16T13:57:39.555" v="3234" actId="14100"/>
          <ac:picMkLst>
            <pc:docMk/>
            <pc:sldMk cId="2658106138" sldId="285"/>
            <ac:picMk id="11" creationId="{D610591A-42C5-2C7C-B9DB-B98592BF5077}"/>
          </ac:picMkLst>
        </pc:picChg>
      </pc:sldChg>
      <pc:sldChg chg="addSp delSp modSp add mod">
        <pc:chgData name="Bahadır KAMARAT" userId="65df2439-ea8c-46e1-8764-f0ef004094d9" providerId="ADAL" clId="{6BC46DA1-24AB-45F5-BB67-17C042DEB51B}" dt="2025-02-16T17:57:59.288" v="5450" actId="1076"/>
        <pc:sldMkLst>
          <pc:docMk/>
          <pc:sldMk cId="481321885" sldId="286"/>
        </pc:sldMkLst>
        <pc:spChg chg="mod">
          <ac:chgData name="Bahadır KAMARAT" userId="65df2439-ea8c-46e1-8764-f0ef004094d9" providerId="ADAL" clId="{6BC46DA1-24AB-45F5-BB67-17C042DEB51B}" dt="2025-02-16T13:27:42.056" v="2340" actId="1076"/>
          <ac:spMkLst>
            <pc:docMk/>
            <pc:sldMk cId="481321885" sldId="286"/>
            <ac:spMk id="2" creationId="{D2B3558A-A22B-CD85-F9C4-05CF78EF3ECD}"/>
          </ac:spMkLst>
        </pc:spChg>
        <pc:spChg chg="add mod">
          <ac:chgData name="Bahadır KAMARAT" userId="65df2439-ea8c-46e1-8764-f0ef004094d9" providerId="ADAL" clId="{6BC46DA1-24AB-45F5-BB67-17C042DEB51B}" dt="2025-02-16T17:57:59.288" v="5450" actId="1076"/>
          <ac:spMkLst>
            <pc:docMk/>
            <pc:sldMk cId="481321885" sldId="286"/>
            <ac:spMk id="3" creationId="{19B80DEB-9BEC-0EF3-C722-5F26BD986DB5}"/>
          </ac:spMkLst>
        </pc:spChg>
        <pc:spChg chg="add mod">
          <ac:chgData name="Bahadır KAMARAT" userId="65df2439-ea8c-46e1-8764-f0ef004094d9" providerId="ADAL" clId="{6BC46DA1-24AB-45F5-BB67-17C042DEB51B}" dt="2025-02-16T13:47:28.818" v="3167" actId="27636"/>
          <ac:spMkLst>
            <pc:docMk/>
            <pc:sldMk cId="481321885" sldId="286"/>
            <ac:spMk id="4" creationId="{2DF81AA7-3286-56EE-2CAF-E13955EC2836}"/>
          </ac:spMkLst>
        </pc:spChg>
        <pc:spChg chg="mod">
          <ac:chgData name="Bahadır KAMARAT" userId="65df2439-ea8c-46e1-8764-f0ef004094d9" providerId="ADAL" clId="{6BC46DA1-24AB-45F5-BB67-17C042DEB51B}" dt="2025-02-16T13:58:57.428" v="3249" actId="113"/>
          <ac:spMkLst>
            <pc:docMk/>
            <pc:sldMk cId="481321885" sldId="286"/>
            <ac:spMk id="8" creationId="{6C51C59B-B982-8F7B-0791-E67524C6CD01}"/>
          </ac:spMkLst>
        </pc:spChg>
        <pc:picChg chg="add mod">
          <ac:chgData name="Bahadır KAMARAT" userId="65df2439-ea8c-46e1-8764-f0ef004094d9" providerId="ADAL" clId="{6BC46DA1-24AB-45F5-BB67-17C042DEB51B}" dt="2025-02-16T13:53:51.513" v="3191" actId="14100"/>
          <ac:picMkLst>
            <pc:docMk/>
            <pc:sldMk cId="481321885" sldId="286"/>
            <ac:picMk id="5" creationId="{132E6C24-C2EC-F9B1-7D8B-7F9BB3567B86}"/>
          </ac:picMkLst>
        </pc:picChg>
        <pc:picChg chg="add mod">
          <ac:chgData name="Bahadır KAMARAT" userId="65df2439-ea8c-46e1-8764-f0ef004094d9" providerId="ADAL" clId="{6BC46DA1-24AB-45F5-BB67-17C042DEB51B}" dt="2025-02-16T13:55:56.647" v="3207" actId="1076"/>
          <ac:picMkLst>
            <pc:docMk/>
            <pc:sldMk cId="481321885" sldId="286"/>
            <ac:picMk id="6" creationId="{E1F9AB5B-6DEC-4628-6E4F-832F36090205}"/>
          </ac:picMkLst>
        </pc:picChg>
        <pc:picChg chg="add del">
          <ac:chgData name="Bahadır KAMARAT" userId="65df2439-ea8c-46e1-8764-f0ef004094d9" providerId="ADAL" clId="{6BC46DA1-24AB-45F5-BB67-17C042DEB51B}" dt="2025-02-16T13:51:53.636" v="3178" actId="478"/>
          <ac:picMkLst>
            <pc:docMk/>
            <pc:sldMk cId="481321885" sldId="286"/>
            <ac:picMk id="10" creationId="{D911DDE9-FEC5-181B-2432-FF6EF4758663}"/>
          </ac:picMkLst>
        </pc:picChg>
        <pc:picChg chg="add mod">
          <ac:chgData name="Bahadır KAMARAT" userId="65df2439-ea8c-46e1-8764-f0ef004094d9" providerId="ADAL" clId="{6BC46DA1-24AB-45F5-BB67-17C042DEB51B}" dt="2025-02-16T13:55:57.990" v="3208" actId="1076"/>
          <ac:picMkLst>
            <pc:docMk/>
            <pc:sldMk cId="481321885" sldId="286"/>
            <ac:picMk id="11" creationId="{73673F1C-39F8-3B77-07B7-E54117E785B5}"/>
          </ac:picMkLst>
        </pc:picChg>
        <pc:picChg chg="add mod">
          <ac:chgData name="Bahadır KAMARAT" userId="65df2439-ea8c-46e1-8764-f0ef004094d9" providerId="ADAL" clId="{6BC46DA1-24AB-45F5-BB67-17C042DEB51B}" dt="2025-02-16T13:56:00.672" v="3210" actId="1076"/>
          <ac:picMkLst>
            <pc:docMk/>
            <pc:sldMk cId="481321885" sldId="286"/>
            <ac:picMk id="12" creationId="{98727292-30C7-667F-BC6D-3385C8972E7F}"/>
          </ac:picMkLst>
        </pc:picChg>
        <pc:picChg chg="add del mod">
          <ac:chgData name="Bahadır KAMARAT" userId="65df2439-ea8c-46e1-8764-f0ef004094d9" providerId="ADAL" clId="{6BC46DA1-24AB-45F5-BB67-17C042DEB51B}" dt="2025-02-16T13:55:37.828" v="3202" actId="478"/>
          <ac:picMkLst>
            <pc:docMk/>
            <pc:sldMk cId="481321885" sldId="286"/>
            <ac:picMk id="13" creationId="{0FAF613C-E244-C1AA-7B72-E30FEBF93F58}"/>
          </ac:picMkLst>
        </pc:picChg>
        <pc:picChg chg="add mod">
          <ac:chgData name="Bahadır KAMARAT" userId="65df2439-ea8c-46e1-8764-f0ef004094d9" providerId="ADAL" clId="{6BC46DA1-24AB-45F5-BB67-17C042DEB51B}" dt="2025-02-16T13:55:59.409" v="3209" actId="1076"/>
          <ac:picMkLst>
            <pc:docMk/>
            <pc:sldMk cId="481321885" sldId="286"/>
            <ac:picMk id="14" creationId="{147FB445-A11B-7335-E17E-38CBE0997806}"/>
          </ac:picMkLst>
        </pc:picChg>
      </pc:sldChg>
      <pc:sldChg chg="addSp delSp modSp add mod">
        <pc:chgData name="Bahadır KAMARAT" userId="65df2439-ea8c-46e1-8764-f0ef004094d9" providerId="ADAL" clId="{6BC46DA1-24AB-45F5-BB67-17C042DEB51B}" dt="2025-02-16T18:00:41.025" v="5703" actId="1038"/>
        <pc:sldMkLst>
          <pc:docMk/>
          <pc:sldMk cId="3391043984" sldId="287"/>
        </pc:sldMkLst>
        <pc:spChg chg="del">
          <ac:chgData name="Bahadır KAMARAT" userId="65df2439-ea8c-46e1-8764-f0ef004094d9" providerId="ADAL" clId="{6BC46DA1-24AB-45F5-BB67-17C042DEB51B}" dt="2025-02-16T17:44:19.562" v="5329" actId="478"/>
          <ac:spMkLst>
            <pc:docMk/>
            <pc:sldMk cId="3391043984" sldId="287"/>
            <ac:spMk id="5" creationId="{D25E6710-308E-ECF3-711A-CE9C48B6ECC3}"/>
          </ac:spMkLst>
        </pc:spChg>
        <pc:spChg chg="del">
          <ac:chgData name="Bahadır KAMARAT" userId="65df2439-ea8c-46e1-8764-f0ef004094d9" providerId="ADAL" clId="{6BC46DA1-24AB-45F5-BB67-17C042DEB51B}" dt="2025-02-16T17:44:27.415" v="5334" actId="478"/>
          <ac:spMkLst>
            <pc:docMk/>
            <pc:sldMk cId="3391043984" sldId="287"/>
            <ac:spMk id="6" creationId="{E436CE26-0F47-7209-8B2A-8776765CB9A6}"/>
          </ac:spMkLst>
        </pc:spChg>
        <pc:spChg chg="mod">
          <ac:chgData name="Bahadır KAMARAT" userId="65df2439-ea8c-46e1-8764-f0ef004094d9" providerId="ADAL" clId="{6BC46DA1-24AB-45F5-BB67-17C042DEB51B}" dt="2025-02-16T18:00:25.415" v="5684" actId="20577"/>
          <ac:spMkLst>
            <pc:docMk/>
            <pc:sldMk cId="3391043984" sldId="287"/>
            <ac:spMk id="7" creationId="{B4280A9A-A7DE-8C57-8E2A-C8F80EF64531}"/>
          </ac:spMkLst>
        </pc:spChg>
        <pc:spChg chg="add mod">
          <ac:chgData name="Bahadır KAMARAT" userId="65df2439-ea8c-46e1-8764-f0ef004094d9" providerId="ADAL" clId="{6BC46DA1-24AB-45F5-BB67-17C042DEB51B}" dt="2025-02-16T18:00:41.025" v="5703" actId="1038"/>
          <ac:spMkLst>
            <pc:docMk/>
            <pc:sldMk cId="3391043984" sldId="287"/>
            <ac:spMk id="10" creationId="{26C3D14F-722A-946E-13F1-67DB180E43C4}"/>
          </ac:spMkLst>
        </pc:spChg>
        <pc:spChg chg="mod">
          <ac:chgData name="Bahadır KAMARAT" userId="65df2439-ea8c-46e1-8764-f0ef004094d9" providerId="ADAL" clId="{6BC46DA1-24AB-45F5-BB67-17C042DEB51B}" dt="2025-02-16T17:41:46.331" v="5324" actId="20577"/>
          <ac:spMkLst>
            <pc:docMk/>
            <pc:sldMk cId="3391043984" sldId="287"/>
            <ac:spMk id="20" creationId="{22DA2D29-052A-8FC6-59AA-504A8460FE41}"/>
          </ac:spMkLst>
        </pc:spChg>
        <pc:spChg chg="del mod">
          <ac:chgData name="Bahadır KAMARAT" userId="65df2439-ea8c-46e1-8764-f0ef004094d9" providerId="ADAL" clId="{6BC46DA1-24AB-45F5-BB67-17C042DEB51B}" dt="2025-02-16T17:44:24.826" v="5332" actId="478"/>
          <ac:spMkLst>
            <pc:docMk/>
            <pc:sldMk cId="3391043984" sldId="287"/>
            <ac:spMk id="21" creationId="{6D608991-A402-6C1A-5DA9-703EE631ACFB}"/>
          </ac:spMkLst>
        </pc:spChg>
        <pc:spChg chg="del topLvl">
          <ac:chgData name="Bahadır KAMARAT" userId="65df2439-ea8c-46e1-8764-f0ef004094d9" providerId="ADAL" clId="{6BC46DA1-24AB-45F5-BB67-17C042DEB51B}" dt="2025-02-16T17:41:59.246" v="5327" actId="478"/>
          <ac:spMkLst>
            <pc:docMk/>
            <pc:sldMk cId="3391043984" sldId="287"/>
            <ac:spMk id="24" creationId="{82A555C3-B35B-CB4C-AEAA-7EE2E4F31891}"/>
          </ac:spMkLst>
        </pc:spChg>
        <pc:spChg chg="del mod topLvl">
          <ac:chgData name="Bahadır KAMARAT" userId="65df2439-ea8c-46e1-8764-f0ef004094d9" providerId="ADAL" clId="{6BC46DA1-24AB-45F5-BB67-17C042DEB51B}" dt="2025-02-16T17:41:56.893" v="5326" actId="478"/>
          <ac:spMkLst>
            <pc:docMk/>
            <pc:sldMk cId="3391043984" sldId="287"/>
            <ac:spMk id="30" creationId="{5DC1B401-0F63-520B-D9ED-81C268F6599D}"/>
          </ac:spMkLst>
        </pc:spChg>
        <pc:spChg chg="del topLvl">
          <ac:chgData name="Bahadır KAMARAT" userId="65df2439-ea8c-46e1-8764-f0ef004094d9" providerId="ADAL" clId="{6BC46DA1-24AB-45F5-BB67-17C042DEB51B}" dt="2025-02-16T17:47:11.406" v="5373" actId="478"/>
          <ac:spMkLst>
            <pc:docMk/>
            <pc:sldMk cId="3391043984" sldId="287"/>
            <ac:spMk id="34" creationId="{240B233E-64C7-7DFF-BDAF-37BBD703D822}"/>
          </ac:spMkLst>
        </pc:spChg>
        <pc:spChg chg="del mod topLvl">
          <ac:chgData name="Bahadır KAMARAT" userId="65df2439-ea8c-46e1-8764-f0ef004094d9" providerId="ADAL" clId="{6BC46DA1-24AB-45F5-BB67-17C042DEB51B}" dt="2025-02-16T17:47:09.293" v="5372" actId="478"/>
          <ac:spMkLst>
            <pc:docMk/>
            <pc:sldMk cId="3391043984" sldId="287"/>
            <ac:spMk id="35" creationId="{4927F926-B473-8CE6-BF8E-0FF862DD90A0}"/>
          </ac:spMkLst>
        </pc:spChg>
        <pc:grpChg chg="del">
          <ac:chgData name="Bahadır KAMARAT" userId="65df2439-ea8c-46e1-8764-f0ef004094d9" providerId="ADAL" clId="{6BC46DA1-24AB-45F5-BB67-17C042DEB51B}" dt="2025-02-16T17:41:56.893" v="5326" actId="478"/>
          <ac:grpSpMkLst>
            <pc:docMk/>
            <pc:sldMk cId="3391043984" sldId="287"/>
            <ac:grpSpMk id="22" creationId="{B576C880-6E28-AF09-EA0E-0CD58284DC01}"/>
          </ac:grpSpMkLst>
        </pc:grpChg>
        <pc:grpChg chg="del">
          <ac:chgData name="Bahadır KAMARAT" userId="65df2439-ea8c-46e1-8764-f0ef004094d9" providerId="ADAL" clId="{6BC46DA1-24AB-45F5-BB67-17C042DEB51B}" dt="2025-02-16T17:47:09.293" v="5372" actId="478"/>
          <ac:grpSpMkLst>
            <pc:docMk/>
            <pc:sldMk cId="3391043984" sldId="287"/>
            <ac:grpSpMk id="33" creationId="{4B869CFD-04AE-0F20-76C8-8D37D86F965D}"/>
          </ac:grpSpMkLst>
        </pc:grpChg>
        <pc:grpChg chg="del">
          <ac:chgData name="Bahadır KAMARAT" userId="65df2439-ea8c-46e1-8764-f0ef004094d9" providerId="ADAL" clId="{6BC46DA1-24AB-45F5-BB67-17C042DEB51B}" dt="2025-02-16T17:42:01.659" v="5328" actId="478"/>
          <ac:grpSpMkLst>
            <pc:docMk/>
            <pc:sldMk cId="3391043984" sldId="287"/>
            <ac:grpSpMk id="37" creationId="{6727F71C-CBE9-3731-BCA2-8522F98CD0F1}"/>
          </ac:grpSpMkLst>
        </pc:grpChg>
        <pc:picChg chg="del">
          <ac:chgData name="Bahadır KAMARAT" userId="65df2439-ea8c-46e1-8764-f0ef004094d9" providerId="ADAL" clId="{6BC46DA1-24AB-45F5-BB67-17C042DEB51B}" dt="2025-02-16T17:44:25.944" v="5333" actId="478"/>
          <ac:picMkLst>
            <pc:docMk/>
            <pc:sldMk cId="3391043984" sldId="287"/>
            <ac:picMk id="3" creationId="{CB015E7F-C75B-463D-4012-34D6107DA876}"/>
          </ac:picMkLst>
        </pc:picChg>
        <pc:picChg chg="add del mod">
          <ac:chgData name="Bahadır KAMARAT" userId="65df2439-ea8c-46e1-8764-f0ef004094d9" providerId="ADAL" clId="{6BC46DA1-24AB-45F5-BB67-17C042DEB51B}" dt="2025-02-16T17:49:52.815" v="5386" actId="478"/>
          <ac:picMkLst>
            <pc:docMk/>
            <pc:sldMk cId="3391043984" sldId="287"/>
            <ac:picMk id="8" creationId="{5ECDE6A5-FB2A-C2EF-8EF3-9F1B6243F58D}"/>
          </ac:picMkLst>
        </pc:picChg>
        <pc:picChg chg="add mod">
          <ac:chgData name="Bahadır KAMARAT" userId="65df2439-ea8c-46e1-8764-f0ef004094d9" providerId="ADAL" clId="{6BC46DA1-24AB-45F5-BB67-17C042DEB51B}" dt="2025-02-16T17:50:25.325" v="5391" actId="1076"/>
          <ac:picMkLst>
            <pc:docMk/>
            <pc:sldMk cId="3391043984" sldId="287"/>
            <ac:picMk id="12" creationId="{0C82D569-6C3C-F3CA-A91F-9B0CD5003E42}"/>
          </ac:picMkLst>
        </pc:picChg>
      </pc:sldChg>
      <pc:sldChg chg="addSp delSp modSp add mod">
        <pc:chgData name="Bahadır KAMARAT" userId="65df2439-ea8c-46e1-8764-f0ef004094d9" providerId="ADAL" clId="{6BC46DA1-24AB-45F5-BB67-17C042DEB51B}" dt="2025-02-16T18:07:11.081" v="5855" actId="14100"/>
        <pc:sldMkLst>
          <pc:docMk/>
          <pc:sldMk cId="2467752338" sldId="288"/>
        </pc:sldMkLst>
        <pc:spChg chg="add mod">
          <ac:chgData name="Bahadır KAMARAT" userId="65df2439-ea8c-46e1-8764-f0ef004094d9" providerId="ADAL" clId="{6BC46DA1-24AB-45F5-BB67-17C042DEB51B}" dt="2025-02-16T18:07:04.047" v="5854" actId="1076"/>
          <ac:spMkLst>
            <pc:docMk/>
            <pc:sldMk cId="2467752338" sldId="288"/>
            <ac:spMk id="2" creationId="{ACFF2DFC-0354-228E-E3D4-7F18D72A8B40}"/>
          </ac:spMkLst>
        </pc:spChg>
        <pc:spChg chg="mod">
          <ac:chgData name="Bahadır KAMARAT" userId="65df2439-ea8c-46e1-8764-f0ef004094d9" providerId="ADAL" clId="{6BC46DA1-24AB-45F5-BB67-17C042DEB51B}" dt="2025-02-16T18:04:22.418" v="5834" actId="27636"/>
          <ac:spMkLst>
            <pc:docMk/>
            <pc:sldMk cId="2467752338" sldId="288"/>
            <ac:spMk id="4" creationId="{09079483-F4DE-953A-1146-DCA738022AB7}"/>
          </ac:spMkLst>
        </pc:spChg>
        <pc:spChg chg="mod">
          <ac:chgData name="Bahadır KAMARAT" userId="65df2439-ea8c-46e1-8764-f0ef004094d9" providerId="ADAL" clId="{6BC46DA1-24AB-45F5-BB67-17C042DEB51B}" dt="2025-02-16T18:03:25.280" v="5832" actId="1035"/>
          <ac:spMkLst>
            <pc:docMk/>
            <pc:sldMk cId="2467752338" sldId="288"/>
            <ac:spMk id="7" creationId="{7BD56322-026F-7311-5DB1-4C8DD37C728D}"/>
          </ac:spMkLst>
        </pc:spChg>
        <pc:spChg chg="del">
          <ac:chgData name="Bahadır KAMARAT" userId="65df2439-ea8c-46e1-8764-f0ef004094d9" providerId="ADAL" clId="{6BC46DA1-24AB-45F5-BB67-17C042DEB51B}" dt="2025-02-16T17:57:44.273" v="5446" actId="478"/>
          <ac:spMkLst>
            <pc:docMk/>
            <pc:sldMk cId="2467752338" sldId="288"/>
            <ac:spMk id="10" creationId="{0F3A4367-FAA3-5798-AA8F-39A52B1FD3CB}"/>
          </ac:spMkLst>
        </pc:spChg>
        <pc:spChg chg="add del mod">
          <ac:chgData name="Bahadır KAMARAT" userId="65df2439-ea8c-46e1-8764-f0ef004094d9" providerId="ADAL" clId="{6BC46DA1-24AB-45F5-BB67-17C042DEB51B}" dt="2025-02-16T18:04:29.617" v="5835" actId="478"/>
          <ac:spMkLst>
            <pc:docMk/>
            <pc:sldMk cId="2467752338" sldId="288"/>
            <ac:spMk id="14" creationId="{0A5C393C-5E8A-1F6D-A627-CFD2D9566E92}"/>
          </ac:spMkLst>
        </pc:spChg>
        <pc:spChg chg="add mod">
          <ac:chgData name="Bahadır KAMARAT" userId="65df2439-ea8c-46e1-8764-f0ef004094d9" providerId="ADAL" clId="{6BC46DA1-24AB-45F5-BB67-17C042DEB51B}" dt="2025-02-16T18:07:11.081" v="5855" actId="14100"/>
          <ac:spMkLst>
            <pc:docMk/>
            <pc:sldMk cId="2467752338" sldId="288"/>
            <ac:spMk id="16" creationId="{8D16C3F9-5A3A-70E0-1AAB-E9D895DFBDFD}"/>
          </ac:spMkLst>
        </pc:spChg>
        <pc:spChg chg="mod">
          <ac:chgData name="Bahadır KAMARAT" userId="65df2439-ea8c-46e1-8764-f0ef004094d9" providerId="ADAL" clId="{6BC46DA1-24AB-45F5-BB67-17C042DEB51B}" dt="2025-02-16T17:57:36.094" v="5445" actId="20577"/>
          <ac:spMkLst>
            <pc:docMk/>
            <pc:sldMk cId="2467752338" sldId="288"/>
            <ac:spMk id="20" creationId="{2BDAEC1E-D19E-3F94-ADCE-CF984E171BF0}"/>
          </ac:spMkLst>
        </pc:spChg>
        <pc:picChg chg="add del mod">
          <ac:chgData name="Bahadır KAMARAT" userId="65df2439-ea8c-46e1-8764-f0ef004094d9" providerId="ADAL" clId="{6BC46DA1-24AB-45F5-BB67-17C042DEB51B}" dt="2025-02-16T18:02:59.377" v="5816" actId="478"/>
          <ac:picMkLst>
            <pc:docMk/>
            <pc:sldMk cId="2467752338" sldId="288"/>
            <ac:picMk id="3" creationId="{67BF429F-6552-BF55-3847-393C1B064E74}"/>
          </ac:picMkLst>
        </pc:picChg>
        <pc:picChg chg="add del mod">
          <ac:chgData name="Bahadır KAMARAT" userId="65df2439-ea8c-46e1-8764-f0ef004094d9" providerId="ADAL" clId="{6BC46DA1-24AB-45F5-BB67-17C042DEB51B}" dt="2025-02-16T18:03:00.384" v="5817" actId="478"/>
          <ac:picMkLst>
            <pc:docMk/>
            <pc:sldMk cId="2467752338" sldId="288"/>
            <ac:picMk id="5" creationId="{129DD0DB-454B-7BA9-FFF1-751942A1081D}"/>
          </ac:picMkLst>
        </pc:picChg>
        <pc:picChg chg="add del mod">
          <ac:chgData name="Bahadır KAMARAT" userId="65df2439-ea8c-46e1-8764-f0ef004094d9" providerId="ADAL" clId="{6BC46DA1-24AB-45F5-BB67-17C042DEB51B}" dt="2025-02-16T18:06:02.871" v="5838" actId="478"/>
          <ac:picMkLst>
            <pc:docMk/>
            <pc:sldMk cId="2467752338" sldId="288"/>
            <ac:picMk id="6" creationId="{E6791390-AAB9-929C-13FD-A884C769A376}"/>
          </ac:picMkLst>
        </pc:picChg>
        <pc:picChg chg="add del mod">
          <ac:chgData name="Bahadır KAMARAT" userId="65df2439-ea8c-46e1-8764-f0ef004094d9" providerId="ADAL" clId="{6BC46DA1-24AB-45F5-BB67-17C042DEB51B}" dt="2025-02-16T18:06:04.238" v="5840" actId="478"/>
          <ac:picMkLst>
            <pc:docMk/>
            <pc:sldMk cId="2467752338" sldId="288"/>
            <ac:picMk id="8" creationId="{5D540294-9E45-701A-5331-03D8AE1CB3C9}"/>
          </ac:picMkLst>
        </pc:picChg>
        <pc:picChg chg="add del mod">
          <ac:chgData name="Bahadır KAMARAT" userId="65df2439-ea8c-46e1-8764-f0ef004094d9" providerId="ADAL" clId="{6BC46DA1-24AB-45F5-BB67-17C042DEB51B}" dt="2025-02-16T18:06:03.391" v="5839" actId="478"/>
          <ac:picMkLst>
            <pc:docMk/>
            <pc:sldMk cId="2467752338" sldId="288"/>
            <ac:picMk id="9" creationId="{0627D7B7-A475-F427-2B19-BF76EC2A521F}"/>
          </ac:picMkLst>
        </pc:picChg>
        <pc:picChg chg="add del mod">
          <ac:chgData name="Bahadır KAMARAT" userId="65df2439-ea8c-46e1-8764-f0ef004094d9" providerId="ADAL" clId="{6BC46DA1-24AB-45F5-BB67-17C042DEB51B}" dt="2025-02-16T18:06:01.756" v="5836" actId="478"/>
          <ac:picMkLst>
            <pc:docMk/>
            <pc:sldMk cId="2467752338" sldId="288"/>
            <ac:picMk id="11" creationId="{B0F03EA8-A6D5-52EE-98EB-5424DB41CF5F}"/>
          </ac:picMkLst>
        </pc:picChg>
        <pc:picChg chg="del">
          <ac:chgData name="Bahadır KAMARAT" userId="65df2439-ea8c-46e1-8764-f0ef004094d9" providerId="ADAL" clId="{6BC46DA1-24AB-45F5-BB67-17C042DEB51B}" dt="2025-02-16T17:57:32.339" v="5444" actId="478"/>
          <ac:picMkLst>
            <pc:docMk/>
            <pc:sldMk cId="2467752338" sldId="288"/>
            <ac:picMk id="12" creationId="{90455B04-DAC5-5E49-15F8-07F6D7E4C1AF}"/>
          </ac:picMkLst>
        </pc:picChg>
        <pc:picChg chg="add del mod">
          <ac:chgData name="Bahadır KAMARAT" userId="65df2439-ea8c-46e1-8764-f0ef004094d9" providerId="ADAL" clId="{6BC46DA1-24AB-45F5-BB67-17C042DEB51B}" dt="2025-02-16T18:06:02.397" v="5837" actId="478"/>
          <ac:picMkLst>
            <pc:docMk/>
            <pc:sldMk cId="2467752338" sldId="288"/>
            <ac:picMk id="13" creationId="{5908C1BD-6161-E96D-FBA1-16BCA297E722}"/>
          </ac:picMkLst>
        </pc:picChg>
        <pc:picChg chg="add mod">
          <ac:chgData name="Bahadır KAMARAT" userId="65df2439-ea8c-46e1-8764-f0ef004094d9" providerId="ADAL" clId="{6BC46DA1-24AB-45F5-BB67-17C042DEB51B}" dt="2025-02-16T18:06:48.325" v="5852" actId="1076"/>
          <ac:picMkLst>
            <pc:docMk/>
            <pc:sldMk cId="2467752338" sldId="288"/>
            <ac:picMk id="17" creationId="{D14EB4B5-C3E9-3D2B-2389-CB621472556E}"/>
          </ac:picMkLst>
        </pc:picChg>
        <pc:picChg chg="add mod">
          <ac:chgData name="Bahadır KAMARAT" userId="65df2439-ea8c-46e1-8764-f0ef004094d9" providerId="ADAL" clId="{6BC46DA1-24AB-45F5-BB67-17C042DEB51B}" dt="2025-02-16T18:06:46.815" v="5851" actId="1076"/>
          <ac:picMkLst>
            <pc:docMk/>
            <pc:sldMk cId="2467752338" sldId="288"/>
            <ac:picMk id="21" creationId="{3F207CAD-7EFD-43E5-5EDB-0545DA04CBA2}"/>
          </ac:picMkLst>
        </pc:picChg>
        <pc:picChg chg="add mod">
          <ac:chgData name="Bahadır KAMARAT" userId="65df2439-ea8c-46e1-8764-f0ef004094d9" providerId="ADAL" clId="{6BC46DA1-24AB-45F5-BB67-17C042DEB51B}" dt="2025-02-16T18:06:45.081" v="5850" actId="1076"/>
          <ac:picMkLst>
            <pc:docMk/>
            <pc:sldMk cId="2467752338" sldId="288"/>
            <ac:picMk id="22" creationId="{5E0771C7-4BA1-264C-5DD8-3C288B50A5AA}"/>
          </ac:picMkLst>
        </pc:picChg>
        <pc:picChg chg="add mod">
          <ac:chgData name="Bahadır KAMARAT" userId="65df2439-ea8c-46e1-8764-f0ef004094d9" providerId="ADAL" clId="{6BC46DA1-24AB-45F5-BB67-17C042DEB51B}" dt="2025-02-16T18:06:43.428" v="5849" actId="1076"/>
          <ac:picMkLst>
            <pc:docMk/>
            <pc:sldMk cId="2467752338" sldId="288"/>
            <ac:picMk id="23" creationId="{97DC5083-B926-104A-87BC-55E039116B1F}"/>
          </ac:picMkLst>
        </pc:picChg>
        <pc:picChg chg="add mod">
          <ac:chgData name="Bahadır KAMARAT" userId="65df2439-ea8c-46e1-8764-f0ef004094d9" providerId="ADAL" clId="{6BC46DA1-24AB-45F5-BB67-17C042DEB51B}" dt="2025-02-16T18:06:42.105" v="5848" actId="1076"/>
          <ac:picMkLst>
            <pc:docMk/>
            <pc:sldMk cId="2467752338" sldId="288"/>
            <ac:picMk id="24" creationId="{F72CFBBD-DCFE-84B5-689F-700A6FCF30A1}"/>
          </ac:picMkLst>
        </pc:picChg>
      </pc:sldChg>
      <pc:sldChg chg="delSp modSp add mod">
        <pc:chgData name="Bahadır KAMARAT" userId="65df2439-ea8c-46e1-8764-f0ef004094d9" providerId="ADAL" clId="{6BC46DA1-24AB-45F5-BB67-17C042DEB51B}" dt="2025-02-16T18:16:13.001" v="6522" actId="255"/>
        <pc:sldMkLst>
          <pc:docMk/>
          <pc:sldMk cId="3263616453" sldId="289"/>
        </pc:sldMkLst>
        <pc:spChg chg="del">
          <ac:chgData name="Bahadır KAMARAT" userId="65df2439-ea8c-46e1-8764-f0ef004094d9" providerId="ADAL" clId="{6BC46DA1-24AB-45F5-BB67-17C042DEB51B}" dt="2025-02-16T18:08:26.599" v="5863" actId="478"/>
          <ac:spMkLst>
            <pc:docMk/>
            <pc:sldMk cId="3263616453" sldId="289"/>
            <ac:spMk id="2" creationId="{D80C2D64-067E-044C-8D8D-12A5F82E7823}"/>
          </ac:spMkLst>
        </pc:spChg>
        <pc:spChg chg="mod">
          <ac:chgData name="Bahadır KAMARAT" userId="65df2439-ea8c-46e1-8764-f0ef004094d9" providerId="ADAL" clId="{6BC46DA1-24AB-45F5-BB67-17C042DEB51B}" dt="2025-02-16T18:10:45.357" v="6115" actId="20577"/>
          <ac:spMkLst>
            <pc:docMk/>
            <pc:sldMk cId="3263616453" sldId="289"/>
            <ac:spMk id="4" creationId="{7F5AFAF4-6D5E-0396-6859-B7DD3595959C}"/>
          </ac:spMkLst>
        </pc:spChg>
        <pc:spChg chg="mod">
          <ac:chgData name="Bahadır KAMARAT" userId="65df2439-ea8c-46e1-8764-f0ef004094d9" providerId="ADAL" clId="{6BC46DA1-24AB-45F5-BB67-17C042DEB51B}" dt="2025-02-16T18:16:13.001" v="6522" actId="255"/>
          <ac:spMkLst>
            <pc:docMk/>
            <pc:sldMk cId="3263616453" sldId="289"/>
            <ac:spMk id="7" creationId="{EB003158-3EF3-C909-1588-1190FA552181}"/>
          </ac:spMkLst>
        </pc:spChg>
        <pc:spChg chg="del">
          <ac:chgData name="Bahadır KAMARAT" userId="65df2439-ea8c-46e1-8764-f0ef004094d9" providerId="ADAL" clId="{6BC46DA1-24AB-45F5-BB67-17C042DEB51B}" dt="2025-02-16T18:08:14.512" v="5859" actId="478"/>
          <ac:spMkLst>
            <pc:docMk/>
            <pc:sldMk cId="3263616453" sldId="289"/>
            <ac:spMk id="16" creationId="{FF1178BA-DDD1-0715-7439-4386A14FF5BC}"/>
          </ac:spMkLst>
        </pc:spChg>
        <pc:spChg chg="mod">
          <ac:chgData name="Bahadır KAMARAT" userId="65df2439-ea8c-46e1-8764-f0ef004094d9" providerId="ADAL" clId="{6BC46DA1-24AB-45F5-BB67-17C042DEB51B}" dt="2025-02-16T18:08:30.768" v="5864" actId="20577"/>
          <ac:spMkLst>
            <pc:docMk/>
            <pc:sldMk cId="3263616453" sldId="289"/>
            <ac:spMk id="20" creationId="{0FEAAF7E-DF89-7B81-435A-758D5CB18F84}"/>
          </ac:spMkLst>
        </pc:spChg>
        <pc:grpChg chg="del">
          <ac:chgData name="Bahadır KAMARAT" userId="65df2439-ea8c-46e1-8764-f0ef004094d9" providerId="ADAL" clId="{6BC46DA1-24AB-45F5-BB67-17C042DEB51B}" dt="2025-02-16T18:11:38.016" v="6242" actId="478"/>
          <ac:grpSpMkLst>
            <pc:docMk/>
            <pc:sldMk cId="3263616453" sldId="289"/>
            <ac:grpSpMk id="18" creationId="{674A56B9-57F5-164C-AD08-1E1610A74269}"/>
          </ac:grpSpMkLst>
        </pc:grpChg>
        <pc:picChg chg="del mod">
          <ac:chgData name="Bahadır KAMARAT" userId="65df2439-ea8c-46e1-8764-f0ef004094d9" providerId="ADAL" clId="{6BC46DA1-24AB-45F5-BB67-17C042DEB51B}" dt="2025-02-16T18:15:56.663" v="6518" actId="478"/>
          <ac:picMkLst>
            <pc:docMk/>
            <pc:sldMk cId="3263616453" sldId="289"/>
            <ac:picMk id="17" creationId="{AAD7A543-D00E-E3C6-6F42-B619E189D7FD}"/>
          </ac:picMkLst>
        </pc:picChg>
        <pc:picChg chg="del mod">
          <ac:chgData name="Bahadır KAMARAT" userId="65df2439-ea8c-46e1-8764-f0ef004094d9" providerId="ADAL" clId="{6BC46DA1-24AB-45F5-BB67-17C042DEB51B}" dt="2025-02-16T18:15:54.148" v="6516" actId="478"/>
          <ac:picMkLst>
            <pc:docMk/>
            <pc:sldMk cId="3263616453" sldId="289"/>
            <ac:picMk id="21" creationId="{C6DF5779-0F23-85F8-D9F5-C51DAC2B3E25}"/>
          </ac:picMkLst>
        </pc:picChg>
        <pc:picChg chg="del">
          <ac:chgData name="Bahadır KAMARAT" userId="65df2439-ea8c-46e1-8764-f0ef004094d9" providerId="ADAL" clId="{6BC46DA1-24AB-45F5-BB67-17C042DEB51B}" dt="2025-02-16T18:15:57.633" v="6520" actId="478"/>
          <ac:picMkLst>
            <pc:docMk/>
            <pc:sldMk cId="3263616453" sldId="289"/>
            <ac:picMk id="22" creationId="{26923018-C6AA-3944-90B8-C437112B6892}"/>
          </ac:picMkLst>
        </pc:picChg>
        <pc:picChg chg="del">
          <ac:chgData name="Bahadır KAMARAT" userId="65df2439-ea8c-46e1-8764-f0ef004094d9" providerId="ADAL" clId="{6BC46DA1-24AB-45F5-BB67-17C042DEB51B}" dt="2025-02-16T18:15:56.071" v="6517" actId="478"/>
          <ac:picMkLst>
            <pc:docMk/>
            <pc:sldMk cId="3263616453" sldId="289"/>
            <ac:picMk id="23" creationId="{EDED1A8C-7A87-747F-DF14-5A99F52664B1}"/>
          </ac:picMkLst>
        </pc:picChg>
        <pc:picChg chg="del mod">
          <ac:chgData name="Bahadır KAMARAT" userId="65df2439-ea8c-46e1-8764-f0ef004094d9" providerId="ADAL" clId="{6BC46DA1-24AB-45F5-BB67-17C042DEB51B}" dt="2025-02-16T18:15:57.154" v="6519" actId="478"/>
          <ac:picMkLst>
            <pc:docMk/>
            <pc:sldMk cId="3263616453" sldId="289"/>
            <ac:picMk id="24" creationId="{170BC4F8-D6A8-C61A-2CD2-9760BCF2A10B}"/>
          </ac:picMkLst>
        </pc:picChg>
      </pc:sldChg>
      <pc:sldChg chg="addSp delSp modSp add mod">
        <pc:chgData name="Bahadır KAMARAT" userId="65df2439-ea8c-46e1-8764-f0ef004094d9" providerId="ADAL" clId="{6BC46DA1-24AB-45F5-BB67-17C042DEB51B}" dt="2025-02-16T19:15:11.451" v="8984" actId="1076"/>
        <pc:sldMkLst>
          <pc:docMk/>
          <pc:sldMk cId="3049910857" sldId="290"/>
        </pc:sldMkLst>
        <pc:spChg chg="mod">
          <ac:chgData name="Bahadır KAMARAT" userId="65df2439-ea8c-46e1-8764-f0ef004094d9" providerId="ADAL" clId="{6BC46DA1-24AB-45F5-BB67-17C042DEB51B}" dt="2025-02-16T19:05:56.835" v="8642" actId="255"/>
          <ac:spMkLst>
            <pc:docMk/>
            <pc:sldMk cId="3049910857" sldId="290"/>
            <ac:spMk id="2" creationId="{5B04DC42-2762-04B1-C32D-437BE79F2D52}"/>
          </ac:spMkLst>
        </pc:spChg>
        <pc:spChg chg="add mod">
          <ac:chgData name="Bahadır KAMARAT" userId="65df2439-ea8c-46e1-8764-f0ef004094d9" providerId="ADAL" clId="{6BC46DA1-24AB-45F5-BB67-17C042DEB51B}" dt="2025-02-16T19:15:01.622" v="8982" actId="1076"/>
          <ac:spMkLst>
            <pc:docMk/>
            <pc:sldMk cId="3049910857" sldId="290"/>
            <ac:spMk id="3" creationId="{E8F7923F-2077-D278-9487-17AF0C57DAF2}"/>
          </ac:spMkLst>
        </pc:spChg>
        <pc:spChg chg="mod">
          <ac:chgData name="Bahadır KAMARAT" userId="65df2439-ea8c-46e1-8764-f0ef004094d9" providerId="ADAL" clId="{6BC46DA1-24AB-45F5-BB67-17C042DEB51B}" dt="2025-02-16T18:17:36.578" v="6617" actId="20577"/>
          <ac:spMkLst>
            <pc:docMk/>
            <pc:sldMk cId="3049910857" sldId="290"/>
            <ac:spMk id="4" creationId="{283E3548-13FD-C526-3F04-91DD759CC902}"/>
          </ac:spMkLst>
        </pc:spChg>
        <pc:spChg chg="add mod">
          <ac:chgData name="Bahadır KAMARAT" userId="65df2439-ea8c-46e1-8764-f0ef004094d9" providerId="ADAL" clId="{6BC46DA1-24AB-45F5-BB67-17C042DEB51B}" dt="2025-02-16T19:11:31.904" v="8846"/>
          <ac:spMkLst>
            <pc:docMk/>
            <pc:sldMk cId="3049910857" sldId="290"/>
            <ac:spMk id="5" creationId="{0BFFFA02-3A4C-7225-597A-2FB3B29083AC}"/>
          </ac:spMkLst>
        </pc:spChg>
        <pc:spChg chg="del">
          <ac:chgData name="Bahadır KAMARAT" userId="65df2439-ea8c-46e1-8764-f0ef004094d9" providerId="ADAL" clId="{6BC46DA1-24AB-45F5-BB67-17C042DEB51B}" dt="2025-02-16T18:17:45.661" v="6620" actId="478"/>
          <ac:spMkLst>
            <pc:docMk/>
            <pc:sldMk cId="3049910857" sldId="290"/>
            <ac:spMk id="7" creationId="{74EEE46B-33F8-1BF7-CAD5-DCA3DA714D64}"/>
          </ac:spMkLst>
        </pc:spChg>
        <pc:spChg chg="del">
          <ac:chgData name="Bahadır KAMARAT" userId="65df2439-ea8c-46e1-8764-f0ef004094d9" providerId="ADAL" clId="{6BC46DA1-24AB-45F5-BB67-17C042DEB51B}" dt="2025-02-16T18:49:14.517" v="7024" actId="478"/>
          <ac:spMkLst>
            <pc:docMk/>
            <pc:sldMk cId="3049910857" sldId="290"/>
            <ac:spMk id="16" creationId="{3A164EEC-7DA5-2E42-EAE4-E41CBFEEF82A}"/>
          </ac:spMkLst>
        </pc:spChg>
        <pc:spChg chg="del topLvl">
          <ac:chgData name="Bahadır KAMARAT" userId="65df2439-ea8c-46e1-8764-f0ef004094d9" providerId="ADAL" clId="{6BC46DA1-24AB-45F5-BB67-17C042DEB51B}" dt="2025-02-16T18:17:43.425" v="6619" actId="478"/>
          <ac:spMkLst>
            <pc:docMk/>
            <pc:sldMk cId="3049910857" sldId="290"/>
            <ac:spMk id="19" creationId="{19E22E27-0B17-C868-E069-20BB0B74B01D}"/>
          </ac:spMkLst>
        </pc:spChg>
        <pc:spChg chg="del topLvl">
          <ac:chgData name="Bahadır KAMARAT" userId="65df2439-ea8c-46e1-8764-f0ef004094d9" providerId="ADAL" clId="{6BC46DA1-24AB-45F5-BB67-17C042DEB51B}" dt="2025-02-16T18:17:42.348" v="6618" actId="478"/>
          <ac:spMkLst>
            <pc:docMk/>
            <pc:sldMk cId="3049910857" sldId="290"/>
            <ac:spMk id="20" creationId="{AFC9518F-096B-F376-D572-5C1AD1E782C0}"/>
          </ac:spMkLst>
        </pc:spChg>
        <pc:grpChg chg="del">
          <ac:chgData name="Bahadır KAMARAT" userId="65df2439-ea8c-46e1-8764-f0ef004094d9" providerId="ADAL" clId="{6BC46DA1-24AB-45F5-BB67-17C042DEB51B}" dt="2025-02-16T18:17:42.348" v="6618" actId="478"/>
          <ac:grpSpMkLst>
            <pc:docMk/>
            <pc:sldMk cId="3049910857" sldId="290"/>
            <ac:grpSpMk id="18" creationId="{4D9D618A-3CA2-FABC-156A-1772BA429C30}"/>
          </ac:grpSpMkLst>
        </pc:grpChg>
        <pc:picChg chg="add mod">
          <ac:chgData name="Bahadır KAMARAT" userId="65df2439-ea8c-46e1-8764-f0ef004094d9" providerId="ADAL" clId="{6BC46DA1-24AB-45F5-BB67-17C042DEB51B}" dt="2025-02-16T19:14:49.019" v="8977" actId="1076"/>
          <ac:picMkLst>
            <pc:docMk/>
            <pc:sldMk cId="3049910857" sldId="290"/>
            <ac:picMk id="6" creationId="{646EEAA9-88FB-9CAC-8A6A-F06EEFC5B191}"/>
          </ac:picMkLst>
        </pc:picChg>
        <pc:picChg chg="add mod">
          <ac:chgData name="Bahadır KAMARAT" userId="65df2439-ea8c-46e1-8764-f0ef004094d9" providerId="ADAL" clId="{6BC46DA1-24AB-45F5-BB67-17C042DEB51B}" dt="2025-02-16T19:14:52.205" v="8978" actId="1076"/>
          <ac:picMkLst>
            <pc:docMk/>
            <pc:sldMk cId="3049910857" sldId="290"/>
            <ac:picMk id="8" creationId="{29A5BBC0-2AA2-E50E-3EE8-F07D1D9DFC0E}"/>
          </ac:picMkLst>
        </pc:picChg>
        <pc:picChg chg="add mod">
          <ac:chgData name="Bahadır KAMARAT" userId="65df2439-ea8c-46e1-8764-f0ef004094d9" providerId="ADAL" clId="{6BC46DA1-24AB-45F5-BB67-17C042DEB51B}" dt="2025-02-16T19:14:55.164" v="8979" actId="1076"/>
          <ac:picMkLst>
            <pc:docMk/>
            <pc:sldMk cId="3049910857" sldId="290"/>
            <ac:picMk id="9" creationId="{03C304D9-A351-5DCB-6676-B67C2052E5D8}"/>
          </ac:picMkLst>
        </pc:picChg>
        <pc:picChg chg="add mod">
          <ac:chgData name="Bahadır KAMARAT" userId="65df2439-ea8c-46e1-8764-f0ef004094d9" providerId="ADAL" clId="{6BC46DA1-24AB-45F5-BB67-17C042DEB51B}" dt="2025-02-16T19:14:57.041" v="8980" actId="1076"/>
          <ac:picMkLst>
            <pc:docMk/>
            <pc:sldMk cId="3049910857" sldId="290"/>
            <ac:picMk id="10" creationId="{C36195BC-D73A-92A9-09D8-617336F12CF4}"/>
          </ac:picMkLst>
        </pc:picChg>
        <pc:picChg chg="add mod">
          <ac:chgData name="Bahadır KAMARAT" userId="65df2439-ea8c-46e1-8764-f0ef004094d9" providerId="ADAL" clId="{6BC46DA1-24AB-45F5-BB67-17C042DEB51B}" dt="2025-02-16T19:15:11.451" v="8984" actId="1076"/>
          <ac:picMkLst>
            <pc:docMk/>
            <pc:sldMk cId="3049910857" sldId="290"/>
            <ac:picMk id="11" creationId="{0E56001D-F118-9B02-AAF1-71937E52799F}"/>
          </ac:picMkLst>
        </pc:picChg>
        <pc:picChg chg="del">
          <ac:chgData name="Bahadır KAMARAT" userId="65df2439-ea8c-46e1-8764-f0ef004094d9" providerId="ADAL" clId="{6BC46DA1-24AB-45F5-BB67-17C042DEB51B}" dt="2025-02-16T18:49:16.573" v="7025" actId="478"/>
          <ac:picMkLst>
            <pc:docMk/>
            <pc:sldMk cId="3049910857" sldId="290"/>
            <ac:picMk id="17" creationId="{76BC1456-AA61-1B89-6A01-006826F21867}"/>
          </ac:picMkLst>
        </pc:picChg>
        <pc:picChg chg="del">
          <ac:chgData name="Bahadır KAMARAT" userId="65df2439-ea8c-46e1-8764-f0ef004094d9" providerId="ADAL" clId="{6BC46DA1-24AB-45F5-BB67-17C042DEB51B}" dt="2025-02-16T18:49:17.308" v="7026" actId="478"/>
          <ac:picMkLst>
            <pc:docMk/>
            <pc:sldMk cId="3049910857" sldId="290"/>
            <ac:picMk id="21" creationId="{6BA5482B-5DB2-8A32-3015-F4E8B2148A24}"/>
          </ac:picMkLst>
        </pc:picChg>
        <pc:picChg chg="del">
          <ac:chgData name="Bahadır KAMARAT" userId="65df2439-ea8c-46e1-8764-f0ef004094d9" providerId="ADAL" clId="{6BC46DA1-24AB-45F5-BB67-17C042DEB51B}" dt="2025-02-16T18:49:17.878" v="7027" actId="478"/>
          <ac:picMkLst>
            <pc:docMk/>
            <pc:sldMk cId="3049910857" sldId="290"/>
            <ac:picMk id="22" creationId="{89BF5594-9CDC-D9F9-ADA8-FB0157D0E79E}"/>
          </ac:picMkLst>
        </pc:picChg>
        <pc:picChg chg="del">
          <ac:chgData name="Bahadır KAMARAT" userId="65df2439-ea8c-46e1-8764-f0ef004094d9" providerId="ADAL" clId="{6BC46DA1-24AB-45F5-BB67-17C042DEB51B}" dt="2025-02-16T18:49:18.497" v="7028" actId="478"/>
          <ac:picMkLst>
            <pc:docMk/>
            <pc:sldMk cId="3049910857" sldId="290"/>
            <ac:picMk id="23" creationId="{E60CFE05-F1F3-9906-1519-F3A0FCF9EFB8}"/>
          </ac:picMkLst>
        </pc:picChg>
        <pc:picChg chg="del">
          <ac:chgData name="Bahadır KAMARAT" userId="65df2439-ea8c-46e1-8764-f0ef004094d9" providerId="ADAL" clId="{6BC46DA1-24AB-45F5-BB67-17C042DEB51B}" dt="2025-02-16T18:49:19.159" v="7029" actId="478"/>
          <ac:picMkLst>
            <pc:docMk/>
            <pc:sldMk cId="3049910857" sldId="290"/>
            <ac:picMk id="24" creationId="{0685242B-14A1-7AEF-F0BF-3ACDCF7541E3}"/>
          </ac:picMkLst>
        </pc:picChg>
      </pc:sldChg>
      <pc:sldChg chg="addSp delSp modSp add mod">
        <pc:chgData name="Bahadır KAMARAT" userId="65df2439-ea8c-46e1-8764-f0ef004094d9" providerId="ADAL" clId="{6BC46DA1-24AB-45F5-BB67-17C042DEB51B}" dt="2025-02-16T19:14:24.710" v="8975" actId="14100"/>
        <pc:sldMkLst>
          <pc:docMk/>
          <pc:sldMk cId="456901343" sldId="291"/>
        </pc:sldMkLst>
        <pc:spChg chg="del">
          <ac:chgData name="Bahadır KAMARAT" userId="65df2439-ea8c-46e1-8764-f0ef004094d9" providerId="ADAL" clId="{6BC46DA1-24AB-45F5-BB67-17C042DEB51B}" dt="2025-02-16T19:12:13.132" v="8854" actId="478"/>
          <ac:spMkLst>
            <pc:docMk/>
            <pc:sldMk cId="456901343" sldId="291"/>
            <ac:spMk id="2" creationId="{A32C08F7-0225-8BF9-084D-DF5D37F56A4F}"/>
          </ac:spMkLst>
        </pc:spChg>
        <pc:spChg chg="del mod">
          <ac:chgData name="Bahadır KAMARAT" userId="65df2439-ea8c-46e1-8764-f0ef004094d9" providerId="ADAL" clId="{6BC46DA1-24AB-45F5-BB67-17C042DEB51B}" dt="2025-02-16T19:12:10.744" v="8853" actId="478"/>
          <ac:spMkLst>
            <pc:docMk/>
            <pc:sldMk cId="456901343" sldId="291"/>
            <ac:spMk id="3" creationId="{CFFA3480-35B7-1D3E-791C-2BE87FDD7E72}"/>
          </ac:spMkLst>
        </pc:spChg>
        <pc:spChg chg="mod">
          <ac:chgData name="Bahadır KAMARAT" userId="65df2439-ea8c-46e1-8764-f0ef004094d9" providerId="ADAL" clId="{6BC46DA1-24AB-45F5-BB67-17C042DEB51B}" dt="2025-02-16T19:13:19.564" v="8969" actId="20577"/>
          <ac:spMkLst>
            <pc:docMk/>
            <pc:sldMk cId="456901343" sldId="291"/>
            <ac:spMk id="4" creationId="{C5C76A7D-0303-500D-CED2-831E03D0D5AD}"/>
          </ac:spMkLst>
        </pc:spChg>
        <pc:spChg chg="add mod">
          <ac:chgData name="Bahadır KAMARAT" userId="65df2439-ea8c-46e1-8764-f0ef004094d9" providerId="ADAL" clId="{6BC46DA1-24AB-45F5-BB67-17C042DEB51B}" dt="2025-02-16T19:14:22.264" v="8974" actId="1076"/>
          <ac:spMkLst>
            <pc:docMk/>
            <pc:sldMk cId="456901343" sldId="291"/>
            <ac:spMk id="5" creationId="{E46F1802-5559-4645-02D8-93E7E615EEBD}"/>
          </ac:spMkLst>
        </pc:spChg>
        <pc:spChg chg="add mod">
          <ac:chgData name="Bahadır KAMARAT" userId="65df2439-ea8c-46e1-8764-f0ef004094d9" providerId="ADAL" clId="{6BC46DA1-24AB-45F5-BB67-17C042DEB51B}" dt="2025-02-16T19:14:18.817" v="8973" actId="1076"/>
          <ac:spMkLst>
            <pc:docMk/>
            <pc:sldMk cId="456901343" sldId="291"/>
            <ac:spMk id="9" creationId="{548590C3-7FF7-53E3-6F19-774737DD259B}"/>
          </ac:spMkLst>
        </pc:spChg>
        <pc:picChg chg="add mod">
          <ac:chgData name="Bahadır KAMARAT" userId="65df2439-ea8c-46e1-8764-f0ef004094d9" providerId="ADAL" clId="{6BC46DA1-24AB-45F5-BB67-17C042DEB51B}" dt="2025-02-16T19:14:24.710" v="8975" actId="14100"/>
          <ac:picMkLst>
            <pc:docMk/>
            <pc:sldMk cId="456901343" sldId="291"/>
            <ac:picMk id="10" creationId="{7C03796E-FB17-824D-A86F-8405C1C9B6C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865D772-D26C-4E5D-BBF9-91697EF58DAE}" type="datetime1">
              <a:rPr lang="tr-TR" smtClean="0"/>
              <a:t>18.02.2025</a:t>
            </a:fld>
            <a:endParaRPr lang="tr-TR"/>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679768-A2FC-4D08-91F6-8DCE6C566B36}" type="slidenum">
              <a:rPr lang="tr-TR" smtClean="0"/>
              <a:t>‹#›</a:t>
            </a:fld>
            <a:endParaRPr lang="tr-TR"/>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noProof="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E5EF13-8FFD-4195-8A4E-EE9C49615DF8}" type="datetime1">
              <a:rPr lang="tr-TR" smtClean="0"/>
              <a:pPr/>
              <a:t>18.02.2025</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noProof="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F61EA0F-A667-4B49-8422-0062BC55E249}" type="slidenum">
              <a:rPr lang="tr-TR" noProof="0" smtClean="0"/>
              <a:t>‹#›</a:t>
            </a:fld>
            <a:endParaRPr lang="tr-TR" noProof="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DF61EA0F-A667-4B49-8422-0062BC55E249}" type="slidenum">
              <a:rPr lang="tr-TR" smtClean="0"/>
              <a:t>2</a:t>
            </a:fld>
            <a:endParaRPr lang="tr-TR"/>
          </a:p>
        </p:txBody>
      </p:sp>
    </p:spTree>
    <p:extLst>
      <p:ext uri="{BB962C8B-B14F-4D97-AF65-F5344CB8AC3E}">
        <p14:creationId xmlns:p14="http://schemas.microsoft.com/office/powerpoint/2010/main" val="2197423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CC21B-69A7-5C32-D6B3-18DC8F531054}"/>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E419980A-AC0E-5BB6-F830-7AF7F47532DB}"/>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893A8E1F-C1CE-CB96-B1EA-5BA1732012E1}"/>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C2360EBA-BC2B-3419-4B66-3061B880DB27}"/>
              </a:ext>
            </a:extLst>
          </p:cNvPr>
          <p:cNvSpPr>
            <a:spLocks noGrp="1"/>
          </p:cNvSpPr>
          <p:nvPr>
            <p:ph type="sldNum" sz="quarter" idx="5"/>
          </p:nvPr>
        </p:nvSpPr>
        <p:spPr/>
        <p:txBody>
          <a:bodyPr/>
          <a:lstStyle/>
          <a:p>
            <a:pPr rtl="0"/>
            <a:fld id="{DF61EA0F-A667-4B49-8422-0062BC55E249}" type="slidenum">
              <a:rPr lang="tr-TR" smtClean="0"/>
              <a:t>11</a:t>
            </a:fld>
            <a:endParaRPr lang="tr-TR"/>
          </a:p>
        </p:txBody>
      </p:sp>
    </p:spTree>
    <p:extLst>
      <p:ext uri="{BB962C8B-B14F-4D97-AF65-F5344CB8AC3E}">
        <p14:creationId xmlns:p14="http://schemas.microsoft.com/office/powerpoint/2010/main" val="1581090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C34FF-1023-C498-B624-127A93D07BEA}"/>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4F6F65AA-6A93-45DC-BFB9-AC934282BA2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7B53EA7B-A77E-E705-E1F2-7ADA57504958}"/>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CF8633D5-6E6E-1C1F-2490-B480D74522E7}"/>
              </a:ext>
            </a:extLst>
          </p:cNvPr>
          <p:cNvSpPr>
            <a:spLocks noGrp="1"/>
          </p:cNvSpPr>
          <p:nvPr>
            <p:ph type="sldNum" sz="quarter" idx="5"/>
          </p:nvPr>
        </p:nvSpPr>
        <p:spPr/>
        <p:txBody>
          <a:bodyPr/>
          <a:lstStyle/>
          <a:p>
            <a:pPr rtl="0"/>
            <a:fld id="{DF61EA0F-A667-4B49-8422-0062BC55E249}" type="slidenum">
              <a:rPr lang="tr-TR" smtClean="0"/>
              <a:t>3</a:t>
            </a:fld>
            <a:endParaRPr lang="tr-TR"/>
          </a:p>
        </p:txBody>
      </p:sp>
    </p:spTree>
    <p:extLst>
      <p:ext uri="{BB962C8B-B14F-4D97-AF65-F5344CB8AC3E}">
        <p14:creationId xmlns:p14="http://schemas.microsoft.com/office/powerpoint/2010/main" val="1309325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56E6D-DD19-36F0-EBA9-D754965B9645}"/>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6C154D7E-9112-7E83-DBA1-6A0776343231}"/>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74941DC1-F077-7900-F632-F327AD7796AA}"/>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C5C3AF11-D14A-EB94-4836-71E1557F5208}"/>
              </a:ext>
            </a:extLst>
          </p:cNvPr>
          <p:cNvSpPr>
            <a:spLocks noGrp="1"/>
          </p:cNvSpPr>
          <p:nvPr>
            <p:ph type="sldNum" sz="quarter" idx="5"/>
          </p:nvPr>
        </p:nvSpPr>
        <p:spPr/>
        <p:txBody>
          <a:bodyPr/>
          <a:lstStyle/>
          <a:p>
            <a:pPr rtl="0"/>
            <a:fld id="{DF61EA0F-A667-4B49-8422-0062BC55E249}" type="slidenum">
              <a:rPr lang="tr-TR" smtClean="0"/>
              <a:t>4</a:t>
            </a:fld>
            <a:endParaRPr lang="tr-TR"/>
          </a:p>
        </p:txBody>
      </p:sp>
    </p:spTree>
    <p:extLst>
      <p:ext uri="{BB962C8B-B14F-4D97-AF65-F5344CB8AC3E}">
        <p14:creationId xmlns:p14="http://schemas.microsoft.com/office/powerpoint/2010/main" val="3978123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EBFB8-EAF6-1498-AA6E-CECD2F782D9F}"/>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4989B206-6DAE-308B-DF1F-034888A78C19}"/>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1A76FB9B-E4EA-4750-989C-A8E0E36E1DF6}"/>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1E9C24FF-7E33-E3AA-C580-208C4B7939BD}"/>
              </a:ext>
            </a:extLst>
          </p:cNvPr>
          <p:cNvSpPr>
            <a:spLocks noGrp="1"/>
          </p:cNvSpPr>
          <p:nvPr>
            <p:ph type="sldNum" sz="quarter" idx="5"/>
          </p:nvPr>
        </p:nvSpPr>
        <p:spPr/>
        <p:txBody>
          <a:bodyPr/>
          <a:lstStyle/>
          <a:p>
            <a:pPr rtl="0"/>
            <a:fld id="{DF61EA0F-A667-4B49-8422-0062BC55E249}" type="slidenum">
              <a:rPr lang="tr-TR" smtClean="0"/>
              <a:t>5</a:t>
            </a:fld>
            <a:endParaRPr lang="tr-TR"/>
          </a:p>
        </p:txBody>
      </p:sp>
    </p:spTree>
    <p:extLst>
      <p:ext uri="{BB962C8B-B14F-4D97-AF65-F5344CB8AC3E}">
        <p14:creationId xmlns:p14="http://schemas.microsoft.com/office/powerpoint/2010/main" val="3546223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DF61EA0F-A667-4B49-8422-0062BC55E249}" type="slidenum">
              <a:rPr lang="tr-TR" smtClean="0"/>
              <a:t>6</a:t>
            </a:fld>
            <a:endParaRPr lang="tr-TR"/>
          </a:p>
        </p:txBody>
      </p:sp>
    </p:spTree>
    <p:extLst>
      <p:ext uri="{BB962C8B-B14F-4D97-AF65-F5344CB8AC3E}">
        <p14:creationId xmlns:p14="http://schemas.microsoft.com/office/powerpoint/2010/main" val="3080006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C5AE5-89DD-2D8A-A768-332D4CC69031}"/>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01AA0C59-2677-3126-25D6-DF7B9D57C545}"/>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09539349-D04E-B3A9-7949-682A6EA03862}"/>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0B9D858F-2199-E781-DB85-3DB00589443C}"/>
              </a:ext>
            </a:extLst>
          </p:cNvPr>
          <p:cNvSpPr>
            <a:spLocks noGrp="1"/>
          </p:cNvSpPr>
          <p:nvPr>
            <p:ph type="sldNum" sz="quarter" idx="5"/>
          </p:nvPr>
        </p:nvSpPr>
        <p:spPr/>
        <p:txBody>
          <a:bodyPr/>
          <a:lstStyle/>
          <a:p>
            <a:pPr rtl="0"/>
            <a:fld id="{DF61EA0F-A667-4B49-8422-0062BC55E249}" type="slidenum">
              <a:rPr lang="tr-TR" smtClean="0"/>
              <a:t>7</a:t>
            </a:fld>
            <a:endParaRPr lang="tr-TR"/>
          </a:p>
        </p:txBody>
      </p:sp>
    </p:spTree>
    <p:extLst>
      <p:ext uri="{BB962C8B-B14F-4D97-AF65-F5344CB8AC3E}">
        <p14:creationId xmlns:p14="http://schemas.microsoft.com/office/powerpoint/2010/main" val="3028474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8DD96-AE1A-E8F8-8694-A8A4E47844A6}"/>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DF5CC2C5-CAB1-0204-39B3-11A6506F7501}"/>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8ABB7212-727C-DCCB-0950-860AE8A635BA}"/>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ADB4630E-31C7-E978-7EFC-5D7B06251E66}"/>
              </a:ext>
            </a:extLst>
          </p:cNvPr>
          <p:cNvSpPr>
            <a:spLocks noGrp="1"/>
          </p:cNvSpPr>
          <p:nvPr>
            <p:ph type="sldNum" sz="quarter" idx="5"/>
          </p:nvPr>
        </p:nvSpPr>
        <p:spPr/>
        <p:txBody>
          <a:bodyPr/>
          <a:lstStyle/>
          <a:p>
            <a:pPr rtl="0"/>
            <a:fld id="{DF61EA0F-A667-4B49-8422-0062BC55E249}" type="slidenum">
              <a:rPr lang="tr-TR" smtClean="0"/>
              <a:t>8</a:t>
            </a:fld>
            <a:endParaRPr lang="tr-TR"/>
          </a:p>
        </p:txBody>
      </p:sp>
    </p:spTree>
    <p:extLst>
      <p:ext uri="{BB962C8B-B14F-4D97-AF65-F5344CB8AC3E}">
        <p14:creationId xmlns:p14="http://schemas.microsoft.com/office/powerpoint/2010/main" val="791618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1C648-A62F-6AC3-FADA-332476C16771}"/>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41E2D495-7AE9-49DB-0E74-F47B414F787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97CCE2D-3331-361D-9101-7D9A59148A41}"/>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8E670767-6044-5055-821E-9DEFBE918734}"/>
              </a:ext>
            </a:extLst>
          </p:cNvPr>
          <p:cNvSpPr>
            <a:spLocks noGrp="1"/>
          </p:cNvSpPr>
          <p:nvPr>
            <p:ph type="sldNum" sz="quarter" idx="5"/>
          </p:nvPr>
        </p:nvSpPr>
        <p:spPr/>
        <p:txBody>
          <a:bodyPr/>
          <a:lstStyle/>
          <a:p>
            <a:pPr rtl="0"/>
            <a:fld id="{DF61EA0F-A667-4B49-8422-0062BC55E249}" type="slidenum">
              <a:rPr lang="tr-TR" smtClean="0"/>
              <a:t>9</a:t>
            </a:fld>
            <a:endParaRPr lang="tr-TR"/>
          </a:p>
        </p:txBody>
      </p:sp>
    </p:spTree>
    <p:extLst>
      <p:ext uri="{BB962C8B-B14F-4D97-AF65-F5344CB8AC3E}">
        <p14:creationId xmlns:p14="http://schemas.microsoft.com/office/powerpoint/2010/main" val="873178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86F26-D2BE-1E64-F01C-80A4E45C40F2}"/>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D3F5989A-90E9-DE74-6B58-255B94724FE5}"/>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B71AFEF-31C5-01BA-043E-ECF362A99FCC}"/>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24A71135-94D9-57EB-D56A-394CD220E941}"/>
              </a:ext>
            </a:extLst>
          </p:cNvPr>
          <p:cNvSpPr>
            <a:spLocks noGrp="1"/>
          </p:cNvSpPr>
          <p:nvPr>
            <p:ph type="sldNum" sz="quarter" idx="5"/>
          </p:nvPr>
        </p:nvSpPr>
        <p:spPr/>
        <p:txBody>
          <a:bodyPr/>
          <a:lstStyle/>
          <a:p>
            <a:pPr rtl="0"/>
            <a:fld id="{DF61EA0F-A667-4B49-8422-0062BC55E249}" type="slidenum">
              <a:rPr lang="tr-TR" smtClean="0"/>
              <a:t>10</a:t>
            </a:fld>
            <a:endParaRPr lang="tr-TR"/>
          </a:p>
        </p:txBody>
      </p:sp>
    </p:spTree>
    <p:extLst>
      <p:ext uri="{BB962C8B-B14F-4D97-AF65-F5344CB8AC3E}">
        <p14:creationId xmlns:p14="http://schemas.microsoft.com/office/powerpoint/2010/main" val="2394683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sp>
        <p:nvSpPr>
          <p:cNvPr id="7" name="Dikdörtgen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sz="1800" noProof="0"/>
          </a:p>
        </p:txBody>
      </p:sp>
      <p:sp>
        <p:nvSpPr>
          <p:cNvPr id="2" name="Başlık 1"/>
          <p:cNvSpPr>
            <a:spLocks noGrp="1"/>
          </p:cNvSpPr>
          <p:nvPr>
            <p:ph type="title"/>
          </p:nvPr>
        </p:nvSpPr>
        <p:spPr/>
        <p:txBody>
          <a:bodyPr rtlCol="0"/>
          <a:lstStyle/>
          <a:p>
            <a:pPr rtl="0"/>
            <a:r>
              <a:rPr lang="tr-TR" noProof="0"/>
              <a:t>Asıl başlık stilini düzenlemek için tıklayın</a:t>
            </a:r>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9" name="Dikdörtgen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tr-TR" sz="1800" noProof="0"/>
          </a:p>
        </p:txBody>
      </p:sp>
      <p:cxnSp>
        <p:nvCxnSpPr>
          <p:cNvPr id="12" name="Düz Bağlayıcı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Başlık 3"/>
          <p:cNvSpPr>
            <a:spLocks noGrp="1"/>
          </p:cNvSpPr>
          <p:nvPr>
            <p:ph type="title"/>
          </p:nvPr>
        </p:nvSpPr>
        <p:spPr>
          <a:xfrm>
            <a:off x="521207" y="448056"/>
            <a:ext cx="6877119" cy="640080"/>
          </a:xfrm>
        </p:spPr>
        <p:txBody>
          <a:bodyPr rtlCol="0" anchor="b" anchorCtr="0">
            <a:normAutofit/>
          </a:bodyPr>
          <a:lstStyle>
            <a:lvl1pPr>
              <a:defRPr sz="2800">
                <a:solidFill>
                  <a:schemeClr val="bg2">
                    <a:lumMod val="25000"/>
                  </a:schemeClr>
                </a:solidFill>
              </a:defRPr>
            </a:lvl1pPr>
          </a:lstStyle>
          <a:p>
            <a:pPr rtl="0"/>
            <a:r>
              <a:rPr lang="tr-TR" noProof="0"/>
              <a:t>Asıl başlık stilini düzenlemek için tıklayın</a:t>
            </a:r>
          </a:p>
        </p:txBody>
      </p:sp>
      <p:sp>
        <p:nvSpPr>
          <p:cNvPr id="3" name="İçerik Yer Tutucusu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rtl="0">
              <a:lnSpc>
                <a:spcPct val="150000"/>
              </a:lnSpc>
              <a:spcBef>
                <a:spcPts val="1000"/>
              </a:spcBef>
              <a:spcAft>
                <a:spcPts val="1200"/>
              </a:spcAft>
              <a:buNone/>
            </a:pPr>
            <a:r>
              <a:rPr lang="tr-TR" noProof="0"/>
              <a:t>Asıl metin stillerini düzenlemek için tıklayın</a:t>
            </a:r>
          </a:p>
          <a:p>
            <a:pPr marL="0" lvl="1" indent="0" rtl="0">
              <a:lnSpc>
                <a:spcPct val="150000"/>
              </a:lnSpc>
              <a:spcBef>
                <a:spcPts val="1000"/>
              </a:spcBef>
              <a:spcAft>
                <a:spcPts val="1200"/>
              </a:spcAft>
              <a:buNone/>
            </a:pPr>
            <a:r>
              <a:rPr lang="tr-TR" noProof="0"/>
              <a:t>İkinci düzey</a:t>
            </a:r>
          </a:p>
          <a:p>
            <a:pPr marL="0" lvl="2" indent="0" rtl="0">
              <a:lnSpc>
                <a:spcPct val="150000"/>
              </a:lnSpc>
              <a:spcBef>
                <a:spcPts val="1000"/>
              </a:spcBef>
              <a:spcAft>
                <a:spcPts val="1200"/>
              </a:spcAft>
              <a:buNone/>
            </a:pPr>
            <a:r>
              <a:rPr lang="tr-TR" noProof="0"/>
              <a:t>Üçüncü düzey</a:t>
            </a:r>
          </a:p>
          <a:p>
            <a:pPr marL="0" lvl="3" indent="0" rtl="0">
              <a:lnSpc>
                <a:spcPct val="150000"/>
              </a:lnSpc>
              <a:spcBef>
                <a:spcPts val="1000"/>
              </a:spcBef>
              <a:spcAft>
                <a:spcPts val="1200"/>
              </a:spcAft>
              <a:buNone/>
            </a:pPr>
            <a:r>
              <a:rPr lang="tr-TR" noProof="0"/>
              <a:t>Dördüncü düzey</a:t>
            </a:r>
          </a:p>
          <a:p>
            <a:pPr marL="0" lvl="4" indent="0" rtl="0">
              <a:lnSpc>
                <a:spcPct val="150000"/>
              </a:lnSpc>
              <a:spcBef>
                <a:spcPts val="1000"/>
              </a:spcBef>
              <a:spcAft>
                <a:spcPts val="1200"/>
              </a:spcAft>
              <a:buNone/>
            </a:pPr>
            <a:r>
              <a:rPr lang="tr-TR" noProof="0"/>
              <a:t>Beşinci düzey</a:t>
            </a:r>
          </a:p>
        </p:txBody>
      </p:sp>
      <p:sp>
        <p:nvSpPr>
          <p:cNvPr id="6" name="Tarih Yer Tutucusu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9B2BBF90-3A1D-4470-921D-48BD1D984771}" type="datetime1">
              <a:rPr lang="tr-TR" noProof="0" smtClean="0"/>
              <a:t>18.02.2025</a:t>
            </a:fld>
            <a:endParaRPr lang="tr-TR" noProof="0"/>
          </a:p>
        </p:txBody>
      </p:sp>
      <p:sp>
        <p:nvSpPr>
          <p:cNvPr id="7" name="Alt Bilgi Yer Tutucusu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tr-TR" noProof="0"/>
          </a:p>
        </p:txBody>
      </p:sp>
      <p:sp>
        <p:nvSpPr>
          <p:cNvPr id="8" name="Slayt Numarası Yer Tutucusu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tr-TR" noProof="0" smtClean="0"/>
              <a:pPr/>
              <a:t>‹#›</a:t>
            </a:fld>
            <a:endParaRPr lang="tr-TR" noProof="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ölüm Başlığı">
    <p:spTree>
      <p:nvGrpSpPr>
        <p:cNvPr id="1" name=""/>
        <p:cNvGrpSpPr/>
        <p:nvPr/>
      </p:nvGrpSpPr>
      <p:grpSpPr>
        <a:xfrm>
          <a:off x="0" y="0"/>
          <a:ext cx="0" cy="0"/>
          <a:chOff x="0" y="0"/>
          <a:chExt cx="0" cy="0"/>
        </a:xfrm>
      </p:grpSpPr>
      <p:sp>
        <p:nvSpPr>
          <p:cNvPr id="9" name="Dikdörtgen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sz="1800" noProof="0"/>
          </a:p>
        </p:txBody>
      </p:sp>
      <p:sp>
        <p:nvSpPr>
          <p:cNvPr id="10" name="Dikdörtgen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sz="1800" noProof="0"/>
          </a:p>
        </p:txBody>
      </p:sp>
      <p:sp>
        <p:nvSpPr>
          <p:cNvPr id="2" name="Başlık 1"/>
          <p:cNvSpPr>
            <a:spLocks noGrp="1"/>
          </p:cNvSpPr>
          <p:nvPr>
            <p:ph type="title"/>
          </p:nvPr>
        </p:nvSpPr>
        <p:spPr>
          <a:xfrm>
            <a:off x="521208" y="1536192"/>
            <a:ext cx="6876288" cy="640080"/>
          </a:xfrm>
        </p:spPr>
        <p:txBody>
          <a:bodyPr rtlCol="0">
            <a:normAutofit/>
          </a:bodyPr>
          <a:lstStyle>
            <a:lvl1pPr>
              <a:defRPr sz="3600">
                <a:solidFill>
                  <a:schemeClr val="bg1"/>
                </a:solidFill>
              </a:defRPr>
            </a:lvl1pPr>
          </a:lstStyle>
          <a:p>
            <a:pPr rtl="0"/>
            <a:r>
              <a:rPr lang="tr-TR" noProof="0"/>
              <a:t>Asıl başlık stilini düzenlemek için tıklayın</a:t>
            </a:r>
          </a:p>
        </p:txBody>
      </p:sp>
      <p:sp>
        <p:nvSpPr>
          <p:cNvPr id="7" name="İçerik Yer Tutucusu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rtl="0">
              <a:lnSpc>
                <a:spcPct val="150000"/>
              </a:lnSpc>
              <a:spcBef>
                <a:spcPts val="1000"/>
              </a:spcBef>
              <a:spcAft>
                <a:spcPts val="1200"/>
              </a:spcAft>
              <a:buNone/>
            </a:pPr>
            <a:r>
              <a:rPr lang="tr-TR" noProof="0"/>
              <a:t>Asıl metin stillerini düzenlemek için tıklayın</a:t>
            </a:r>
          </a:p>
          <a:p>
            <a:pPr marL="0" lvl="1" indent="0" rtl="0">
              <a:lnSpc>
                <a:spcPct val="150000"/>
              </a:lnSpc>
              <a:spcBef>
                <a:spcPts val="1000"/>
              </a:spcBef>
              <a:spcAft>
                <a:spcPts val="1200"/>
              </a:spcAft>
              <a:buNone/>
            </a:pPr>
            <a:r>
              <a:rPr lang="tr-TR" noProof="0"/>
              <a:t>İkinci düzey</a:t>
            </a:r>
          </a:p>
          <a:p>
            <a:pPr marL="0" lvl="2" indent="0" rtl="0">
              <a:lnSpc>
                <a:spcPct val="150000"/>
              </a:lnSpc>
              <a:spcBef>
                <a:spcPts val="1000"/>
              </a:spcBef>
              <a:spcAft>
                <a:spcPts val="1200"/>
              </a:spcAft>
              <a:buNone/>
            </a:pPr>
            <a:r>
              <a:rPr lang="tr-TR" noProof="0"/>
              <a:t>Üçüncü düzey</a:t>
            </a:r>
          </a:p>
          <a:p>
            <a:pPr marL="0" lvl="3" indent="0" rtl="0">
              <a:lnSpc>
                <a:spcPct val="150000"/>
              </a:lnSpc>
              <a:spcBef>
                <a:spcPts val="1000"/>
              </a:spcBef>
              <a:spcAft>
                <a:spcPts val="1200"/>
              </a:spcAft>
              <a:buNone/>
            </a:pPr>
            <a:r>
              <a:rPr lang="tr-TR" noProof="0"/>
              <a:t>Dördüncü düzey</a:t>
            </a:r>
          </a:p>
          <a:p>
            <a:pPr marL="0" lvl="4" indent="0" rtl="0">
              <a:lnSpc>
                <a:spcPct val="150000"/>
              </a:lnSpc>
              <a:spcBef>
                <a:spcPts val="1000"/>
              </a:spcBef>
              <a:spcAft>
                <a:spcPts val="1200"/>
              </a:spcAft>
              <a:buNone/>
            </a:pPr>
            <a:r>
              <a:rPr lang="tr-TR" noProof="0"/>
              <a:t>Beşinci düzey</a:t>
            </a:r>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ikdörtgen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tr-TR" sz="1800" noProof="0"/>
          </a:p>
        </p:txBody>
      </p:sp>
      <p:sp>
        <p:nvSpPr>
          <p:cNvPr id="2" name="Başlık Yer Tutucusu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pPr rtl="0"/>
            <a:r>
              <a:rPr lang="tr-TR" noProof="0"/>
              <a:t>Asıl başlık stilini düzenlemek için tıklayın</a:t>
            </a:r>
          </a:p>
        </p:txBody>
      </p:sp>
      <p:sp>
        <p:nvSpPr>
          <p:cNvPr id="3" name="Metin Yer Tutucusu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Tarih Yer Tutucusu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ECD5B840-9948-4F6A-BA6A-A2B8749FB36C}" type="datetime1">
              <a:rPr lang="tr-TR" noProof="0" smtClean="0"/>
              <a:t>18.02.2025</a:t>
            </a:fld>
            <a:endParaRPr lang="tr-TR" noProof="0" dirty="0"/>
          </a:p>
        </p:txBody>
      </p:sp>
      <p:sp>
        <p:nvSpPr>
          <p:cNvPr id="5" name="Alt Bilgi Yer Tutucusu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tr-TR" noProof="0"/>
          </a:p>
        </p:txBody>
      </p:sp>
      <p:sp>
        <p:nvSpPr>
          <p:cNvPr id="6" name="Slayt Numarası Yer Tutucusu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tr-TR" noProof="0" smtClean="0"/>
              <a:pPr/>
              <a:t>‹#›</a:t>
            </a:fld>
            <a:endParaRPr lang="tr-TR" noProof="0"/>
          </a:p>
        </p:txBody>
      </p:sp>
      <p:cxnSp>
        <p:nvCxnSpPr>
          <p:cNvPr id="8" name="Düz Bağlayıcı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esbir.net/"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esbir.net/" TargetMode="External"/><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www.esbir.net/" TargetMode="External"/><Relationship Id="rId10"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www.esbir.net/" TargetMode="External"/><Relationship Id="rId10"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387D4B-0360-2E9E-FFFD-FCDF5115DBC5}"/>
              </a:ext>
            </a:extLst>
          </p:cNvPr>
          <p:cNvSpPr>
            <a:spLocks noGrp="1"/>
          </p:cNvSpPr>
          <p:nvPr>
            <p:ph type="title"/>
          </p:nvPr>
        </p:nvSpPr>
        <p:spPr>
          <a:xfrm>
            <a:off x="1770857" y="3758185"/>
            <a:ext cx="8004862" cy="640080"/>
          </a:xfrm>
        </p:spPr>
        <p:txBody>
          <a:bodyPr anchor="b">
            <a:noAutofit/>
          </a:bodyPr>
          <a:lstStyle/>
          <a:p>
            <a:pPr algn="ctr">
              <a:spcBef>
                <a:spcPts val="600"/>
              </a:spcBef>
              <a:spcAft>
                <a:spcPts val="600"/>
              </a:spcAft>
            </a:pPr>
            <a:r>
              <a:rPr lang="tr-TR" sz="2400" b="1" dirty="0"/>
              <a:t>6331 SAYILI </a:t>
            </a:r>
            <a:br>
              <a:rPr lang="tr-TR" sz="2400" b="1" dirty="0"/>
            </a:br>
            <a:r>
              <a:rPr lang="tr-TR" sz="2400" b="1" dirty="0"/>
              <a:t>İŞ SAĞLIĞI VE GÜVENLİĞİ KANUNU</a:t>
            </a:r>
            <a:br>
              <a:rPr lang="tr-TR" sz="2400" b="1" dirty="0"/>
            </a:br>
            <a:r>
              <a:rPr lang="tr-TR" sz="2400" b="1" dirty="0"/>
              <a:t>BİLGİLENDİRME SEMİNERİ</a:t>
            </a:r>
          </a:p>
        </p:txBody>
      </p:sp>
      <p:pic>
        <p:nvPicPr>
          <p:cNvPr id="4" name="Resim 3">
            <a:extLst>
              <a:ext uri="{FF2B5EF4-FFF2-40B4-BE49-F238E27FC236}">
                <a16:creationId xmlns:a16="http://schemas.microsoft.com/office/drawing/2014/main" id="{54AC8ECE-5FE4-5A70-B695-8D71B459198B}"/>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9000"/>
                    </a14:imgEffect>
                  </a14:imgLayer>
                </a14:imgProps>
              </a:ext>
              <a:ext uri="{28A0092B-C50C-407E-A947-70E740481C1C}">
                <a14:useLocalDpi xmlns:a14="http://schemas.microsoft.com/office/drawing/2010/main" val="0"/>
              </a:ext>
            </a:extLst>
          </a:blip>
          <a:stretch>
            <a:fillRect/>
          </a:stretch>
        </p:blipFill>
        <p:spPr>
          <a:xfrm>
            <a:off x="4789162" y="1308706"/>
            <a:ext cx="1968253" cy="1791110"/>
          </a:xfrm>
          <a:prstGeom prst="rect">
            <a:avLst/>
          </a:prstGeom>
          <a:noFill/>
        </p:spPr>
      </p:pic>
      <p:sp>
        <p:nvSpPr>
          <p:cNvPr id="7" name="Başlık 1">
            <a:extLst>
              <a:ext uri="{FF2B5EF4-FFF2-40B4-BE49-F238E27FC236}">
                <a16:creationId xmlns:a16="http://schemas.microsoft.com/office/drawing/2014/main" id="{B97B2C68-F352-7340-215E-D7FD914E2DA8}"/>
              </a:ext>
            </a:extLst>
          </p:cNvPr>
          <p:cNvSpPr txBox="1">
            <a:spLocks/>
          </p:cNvSpPr>
          <p:nvPr/>
        </p:nvSpPr>
        <p:spPr>
          <a:xfrm>
            <a:off x="5186466" y="6163056"/>
            <a:ext cx="1173642" cy="38455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kern="1200">
                <a:solidFill>
                  <a:schemeClr val="bg2">
                    <a:lumMod val="25000"/>
                  </a:schemeClr>
                </a:solidFill>
                <a:latin typeface="+mj-lt"/>
                <a:ea typeface="+mj-ea"/>
                <a:cs typeface="+mj-cs"/>
              </a:defRPr>
            </a:lvl1pPr>
          </a:lstStyle>
          <a:p>
            <a:pPr>
              <a:lnSpc>
                <a:spcPct val="90000"/>
              </a:lnSpc>
            </a:pPr>
            <a:r>
              <a:rPr lang="tr-TR" sz="1600" b="1" dirty="0"/>
              <a:t>19.02.2025</a:t>
            </a:r>
          </a:p>
        </p:txBody>
      </p:sp>
      <p:sp>
        <p:nvSpPr>
          <p:cNvPr id="3" name="Metin kutusu 2">
            <a:extLst>
              <a:ext uri="{FF2B5EF4-FFF2-40B4-BE49-F238E27FC236}">
                <a16:creationId xmlns:a16="http://schemas.microsoft.com/office/drawing/2014/main" id="{465E3489-AC4A-38C9-0068-9476C0AE6B5F}"/>
              </a:ext>
            </a:extLst>
          </p:cNvPr>
          <p:cNvSpPr txBox="1"/>
          <p:nvPr/>
        </p:nvSpPr>
        <p:spPr>
          <a:xfrm>
            <a:off x="996696" y="4919472"/>
            <a:ext cx="1962781" cy="584775"/>
          </a:xfrm>
          <a:prstGeom prst="rect">
            <a:avLst/>
          </a:prstGeom>
          <a:noFill/>
        </p:spPr>
        <p:txBody>
          <a:bodyPr wrap="none" rtlCol="0">
            <a:spAutoFit/>
          </a:bodyPr>
          <a:lstStyle/>
          <a:p>
            <a:r>
              <a:rPr lang="tr-TR" sz="1600" dirty="0"/>
              <a:t>Bahadır KAMARAT</a:t>
            </a:r>
          </a:p>
          <a:p>
            <a:r>
              <a:rPr lang="tr-TR" sz="1600" dirty="0"/>
              <a:t>İş Güvenliği Uzmanı</a:t>
            </a:r>
          </a:p>
        </p:txBody>
      </p:sp>
      <p:sp>
        <p:nvSpPr>
          <p:cNvPr id="5" name="Metin kutusu 4">
            <a:extLst>
              <a:ext uri="{FF2B5EF4-FFF2-40B4-BE49-F238E27FC236}">
                <a16:creationId xmlns:a16="http://schemas.microsoft.com/office/drawing/2014/main" id="{547CB077-E75E-76B8-367F-D03E05098DFA}"/>
              </a:ext>
            </a:extLst>
          </p:cNvPr>
          <p:cNvSpPr txBox="1"/>
          <p:nvPr/>
        </p:nvSpPr>
        <p:spPr>
          <a:xfrm>
            <a:off x="4791897" y="4919471"/>
            <a:ext cx="1962781" cy="584775"/>
          </a:xfrm>
          <a:prstGeom prst="rect">
            <a:avLst/>
          </a:prstGeom>
          <a:noFill/>
        </p:spPr>
        <p:txBody>
          <a:bodyPr wrap="none" rtlCol="0">
            <a:spAutoFit/>
          </a:bodyPr>
          <a:lstStyle/>
          <a:p>
            <a:r>
              <a:rPr lang="tr-TR" sz="1600" dirty="0"/>
              <a:t>Atakan ÇAKMAZ</a:t>
            </a:r>
          </a:p>
          <a:p>
            <a:r>
              <a:rPr lang="tr-TR" sz="1600" dirty="0"/>
              <a:t>İş Güvenliği Uzmanı</a:t>
            </a:r>
          </a:p>
        </p:txBody>
      </p:sp>
      <p:sp>
        <p:nvSpPr>
          <p:cNvPr id="6" name="Metin kutusu 5">
            <a:extLst>
              <a:ext uri="{FF2B5EF4-FFF2-40B4-BE49-F238E27FC236}">
                <a16:creationId xmlns:a16="http://schemas.microsoft.com/office/drawing/2014/main" id="{8DB69A23-13EC-8FEE-0726-9B301E3FBF90}"/>
              </a:ext>
            </a:extLst>
          </p:cNvPr>
          <p:cNvSpPr txBox="1"/>
          <p:nvPr/>
        </p:nvSpPr>
        <p:spPr>
          <a:xfrm>
            <a:off x="8625840" y="4919472"/>
            <a:ext cx="1796197" cy="584775"/>
          </a:xfrm>
          <a:prstGeom prst="rect">
            <a:avLst/>
          </a:prstGeom>
          <a:noFill/>
        </p:spPr>
        <p:txBody>
          <a:bodyPr wrap="none" rtlCol="0">
            <a:spAutoFit/>
          </a:bodyPr>
          <a:lstStyle/>
          <a:p>
            <a:r>
              <a:rPr lang="tr-TR" sz="1600" dirty="0"/>
              <a:t>Hasan Basri ARÇA</a:t>
            </a:r>
          </a:p>
          <a:p>
            <a:r>
              <a:rPr lang="tr-TR" sz="1600" dirty="0"/>
              <a:t>İşyeri Hekimi</a:t>
            </a:r>
          </a:p>
        </p:txBody>
      </p:sp>
    </p:spTree>
    <p:extLst>
      <p:ext uri="{BB962C8B-B14F-4D97-AF65-F5344CB8AC3E}">
        <p14:creationId xmlns:p14="http://schemas.microsoft.com/office/powerpoint/2010/main" val="896922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9F4BB-C3DC-EDA9-D16D-BE246EBA7CF9}"/>
            </a:ext>
          </a:extLst>
        </p:cNvPr>
        <p:cNvGrpSpPr/>
        <p:nvPr/>
      </p:nvGrpSpPr>
      <p:grpSpPr>
        <a:xfrm>
          <a:off x="0" y="0"/>
          <a:ext cx="0" cy="0"/>
          <a:chOff x="0" y="0"/>
          <a:chExt cx="0" cy="0"/>
        </a:xfrm>
      </p:grpSpPr>
      <p:sp>
        <p:nvSpPr>
          <p:cNvPr id="4" name="Başlık 3">
            <a:extLst>
              <a:ext uri="{FF2B5EF4-FFF2-40B4-BE49-F238E27FC236}">
                <a16:creationId xmlns:a16="http://schemas.microsoft.com/office/drawing/2014/main" id="{283E3548-13FD-C526-3F04-91DD759CC902}"/>
              </a:ext>
            </a:extLst>
          </p:cNvPr>
          <p:cNvSpPr>
            <a:spLocks noGrp="1"/>
          </p:cNvSpPr>
          <p:nvPr>
            <p:ph type="title"/>
          </p:nvPr>
        </p:nvSpPr>
        <p:spPr>
          <a:xfrm>
            <a:off x="429767" y="441559"/>
            <a:ext cx="10012681" cy="640080"/>
          </a:xfrm>
        </p:spPr>
        <p:txBody>
          <a:bodyPr rtlCol="0">
            <a:normAutofit/>
          </a:bodyPr>
          <a:lstStyle/>
          <a:p>
            <a:pPr rtl="0"/>
            <a:r>
              <a:rPr lang="tr-TR" dirty="0">
                <a:latin typeface="Segoe UI Light" panose="020B0502040204020203" pitchFamily="34" charset="0"/>
                <a:cs typeface="Segoe UI Light" panose="020B0502040204020203" pitchFamily="34" charset="0"/>
              </a:rPr>
              <a:t>ESBİR OSGB Olarak Nasıl Yardımcı Olabiliriz?</a:t>
            </a:r>
          </a:p>
        </p:txBody>
      </p:sp>
      <p:sp>
        <p:nvSpPr>
          <p:cNvPr id="2" name="İçerik Yer Tutucusu 17">
            <a:extLst>
              <a:ext uri="{FF2B5EF4-FFF2-40B4-BE49-F238E27FC236}">
                <a16:creationId xmlns:a16="http://schemas.microsoft.com/office/drawing/2014/main" id="{5B04DC42-2762-04B1-C32D-437BE79F2D52}"/>
              </a:ext>
            </a:extLst>
          </p:cNvPr>
          <p:cNvSpPr txBox="1">
            <a:spLocks/>
          </p:cNvSpPr>
          <p:nvPr/>
        </p:nvSpPr>
        <p:spPr>
          <a:xfrm>
            <a:off x="533246" y="1388250"/>
            <a:ext cx="10917938" cy="1793862"/>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lvl="0" rtl="0">
              <a:lnSpc>
                <a:spcPct val="150000"/>
              </a:lnSpc>
              <a:spcAft>
                <a:spcPts val="600"/>
              </a:spcAft>
              <a:buFont typeface="Wingdings" panose="05000000000000000000" pitchFamily="2" charset="2"/>
              <a:buChar char="q"/>
              <a:defRPr/>
            </a:pPr>
            <a:r>
              <a:rPr lang="tr-TR" sz="3500" b="1" dirty="0"/>
              <a:t>Tehlikeli ve Çok Tehlikeli Sınıfta Yer Alan İşletmeler İçin; </a:t>
            </a:r>
          </a:p>
          <a:p>
            <a:pPr marL="0" lvl="0" indent="0" rtl="0">
              <a:lnSpc>
                <a:spcPct val="150000"/>
              </a:lnSpc>
              <a:spcAft>
                <a:spcPts val="600"/>
              </a:spcAft>
              <a:buNone/>
              <a:defRPr/>
            </a:pPr>
            <a:r>
              <a:rPr lang="tr-TR" sz="3500" dirty="0"/>
              <a:t> İşyerlerinde iş sağlığı ve güvenliği çalışmalarının yerine getirilmesi için İşyeri Hekimi ve İş Güvenliği Uzmanı İstihdam desteği verebiliriz. </a:t>
            </a:r>
          </a:p>
          <a:p>
            <a:pPr marL="0" lvl="0" indent="0" rtl="0">
              <a:lnSpc>
                <a:spcPct val="150000"/>
              </a:lnSpc>
              <a:spcAft>
                <a:spcPts val="600"/>
              </a:spcAft>
              <a:buNone/>
              <a:defRPr/>
            </a:pPr>
            <a:r>
              <a:rPr lang="tr-TR" sz="3500" dirty="0"/>
              <a:t>Bu hizmetin verilebilmesi için işyerinin tehlike sınıfı, faaliyeti, konumu, çalışan sayısı gibi kriterlere bağlı olarak minimum maliyet bedeli belirlenecektir.</a:t>
            </a:r>
          </a:p>
          <a:p>
            <a:pPr marL="0" lvl="0" indent="0" rtl="0">
              <a:lnSpc>
                <a:spcPct val="150000"/>
              </a:lnSpc>
              <a:spcAft>
                <a:spcPts val="600"/>
              </a:spcAft>
              <a:buNone/>
              <a:defRPr/>
            </a:pPr>
            <a:endParaRPr lang="tr-TR" sz="2800" u="sng" dirty="0">
              <a:latin typeface="Segoe UI" panose="020B0502040204020203" pitchFamily="34" charset="0"/>
              <a:cs typeface="Segoe UI" panose="020B0502040204020203" pitchFamily="34" charset="0"/>
            </a:endParaRPr>
          </a:p>
        </p:txBody>
      </p:sp>
      <p:sp>
        <p:nvSpPr>
          <p:cNvPr id="3" name="İçerik Yer Tutucusu 17">
            <a:extLst>
              <a:ext uri="{FF2B5EF4-FFF2-40B4-BE49-F238E27FC236}">
                <a16:creationId xmlns:a16="http://schemas.microsoft.com/office/drawing/2014/main" id="{E8F7923F-2077-D278-9487-17AF0C57DAF2}"/>
              </a:ext>
            </a:extLst>
          </p:cNvPr>
          <p:cNvSpPr txBox="1">
            <a:spLocks/>
          </p:cNvSpPr>
          <p:nvPr/>
        </p:nvSpPr>
        <p:spPr>
          <a:xfrm>
            <a:off x="533246" y="3106748"/>
            <a:ext cx="11052202" cy="3136392"/>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lvl="0" rtl="0">
              <a:lnSpc>
                <a:spcPct val="150000"/>
              </a:lnSpc>
              <a:spcAft>
                <a:spcPts val="600"/>
              </a:spcAft>
              <a:buFont typeface="Wingdings" panose="05000000000000000000" pitchFamily="2" charset="2"/>
              <a:buChar char="q"/>
              <a:defRPr/>
            </a:pPr>
            <a:r>
              <a:rPr lang="tr-TR" sz="1400" b="1" dirty="0"/>
              <a:t>Az Tehlikeli Sınıfta Yer Alan İşletmeler İçin; </a:t>
            </a:r>
          </a:p>
          <a:p>
            <a:pPr lvl="0" rtl="0">
              <a:lnSpc>
                <a:spcPct val="150000"/>
              </a:lnSpc>
              <a:spcAft>
                <a:spcPts val="600"/>
              </a:spcAft>
              <a:buFont typeface="Wingdings" panose="05000000000000000000" pitchFamily="2" charset="2"/>
              <a:buChar char="§"/>
              <a:defRPr/>
            </a:pPr>
            <a:r>
              <a:rPr lang="tr-TR" sz="1400" dirty="0"/>
              <a:t> Eğitim başvurusu sırasında yol gösterilecektir.</a:t>
            </a:r>
          </a:p>
          <a:p>
            <a:pPr lvl="0" rtl="0">
              <a:lnSpc>
                <a:spcPct val="150000"/>
              </a:lnSpc>
              <a:spcAft>
                <a:spcPts val="600"/>
              </a:spcAft>
              <a:buFont typeface="Wingdings" panose="05000000000000000000" pitchFamily="2" charset="2"/>
              <a:buChar char="§"/>
              <a:defRPr/>
            </a:pPr>
            <a:r>
              <a:rPr lang="tr-TR" sz="1400" dirty="0">
                <a:latin typeface="Segoe UI" panose="020B0502040204020203" pitchFamily="34" charset="0"/>
                <a:cs typeface="Segoe UI" panose="020B0502040204020203" pitchFamily="34" charset="0"/>
              </a:rPr>
              <a:t>İşyerinde İş Sağlığı ve Güvenliği işlemlerinin yürütebilmesi adına işyerlerini İş Güvenliği Uzmanlarımızca ziyaret edilerek, sizlerle birlikte gerekli bilgi ve evrakların hazırlanmasında destek olunacaklardır. Hazırlanacak bu evrakların işyerinde dosyalanması sağlanacaktır.</a:t>
            </a:r>
          </a:p>
          <a:p>
            <a:pPr marL="0" lvl="0" indent="0" rtl="0">
              <a:lnSpc>
                <a:spcPct val="150000"/>
              </a:lnSpc>
              <a:spcAft>
                <a:spcPts val="600"/>
              </a:spcAft>
              <a:buNone/>
              <a:defRPr/>
            </a:pPr>
            <a:r>
              <a:rPr lang="tr-TR" sz="1400" u="sng" dirty="0">
                <a:latin typeface="Segoe UI" panose="020B0502040204020203" pitchFamily="34" charset="0"/>
                <a:cs typeface="Segoe UI" panose="020B0502040204020203" pitchFamily="34" charset="0"/>
              </a:rPr>
              <a:t>Bu desteğin verilmesi adına </a:t>
            </a:r>
            <a:r>
              <a:rPr lang="tr-TR" sz="1400" b="1" dirty="0">
                <a:latin typeface="Segoe UI" panose="020B0502040204020203" pitchFamily="34" charset="0"/>
                <a:cs typeface="Segoe UI" panose="020B0502040204020203" pitchFamily="34" charset="0"/>
              </a:rPr>
              <a:t>evrakların hazırlanması</a:t>
            </a:r>
            <a:r>
              <a:rPr lang="tr-TR" sz="1400" dirty="0">
                <a:latin typeface="Segoe UI" panose="020B0502040204020203" pitchFamily="34" charset="0"/>
                <a:cs typeface="Segoe UI" panose="020B0502040204020203" pitchFamily="34" charset="0"/>
              </a:rPr>
              <a:t>, </a:t>
            </a:r>
            <a:r>
              <a:rPr lang="tr-TR" sz="1400" b="1" dirty="0">
                <a:latin typeface="Segoe UI" panose="020B0502040204020203" pitchFamily="34" charset="0"/>
                <a:cs typeface="Segoe UI" panose="020B0502040204020203" pitchFamily="34" charset="0"/>
              </a:rPr>
              <a:t>İşyeri İş Güvenliği Uzmanları ziyaret ederek bilgilendirme yapılması evrakların doldurulması </a:t>
            </a:r>
            <a:r>
              <a:rPr lang="tr-TR" sz="1400" dirty="0">
                <a:latin typeface="Segoe UI" panose="020B0502040204020203" pitchFamily="34" charset="0"/>
                <a:cs typeface="Segoe UI" panose="020B0502040204020203" pitchFamily="34" charset="0"/>
              </a:rPr>
              <a:t>için rehberlik edilmesi adına belirlenmiş olan destek hizmet bedeli ……………………….</a:t>
            </a:r>
          </a:p>
        </p:txBody>
      </p:sp>
      <p:pic>
        <p:nvPicPr>
          <p:cNvPr id="6" name="Resim 5">
            <a:extLst>
              <a:ext uri="{FF2B5EF4-FFF2-40B4-BE49-F238E27FC236}">
                <a16:creationId xmlns:a16="http://schemas.microsoft.com/office/drawing/2014/main" id="{646EEAA9-88FB-9CAC-8A6A-F06EEFC5B191}"/>
              </a:ext>
            </a:extLst>
          </p:cNvPr>
          <p:cNvPicPr>
            <a:picLocks noChangeAspect="1"/>
          </p:cNvPicPr>
          <p:nvPr/>
        </p:nvPicPr>
        <p:blipFill>
          <a:blip r:embed="rId3"/>
          <a:stretch>
            <a:fillRect/>
          </a:stretch>
        </p:blipFill>
        <p:spPr>
          <a:xfrm>
            <a:off x="827755" y="5939676"/>
            <a:ext cx="977962" cy="625716"/>
          </a:xfrm>
          <a:prstGeom prst="rect">
            <a:avLst/>
          </a:prstGeom>
        </p:spPr>
      </p:pic>
      <p:pic>
        <p:nvPicPr>
          <p:cNvPr id="8" name="Resim 7">
            <a:extLst>
              <a:ext uri="{FF2B5EF4-FFF2-40B4-BE49-F238E27FC236}">
                <a16:creationId xmlns:a16="http://schemas.microsoft.com/office/drawing/2014/main" id="{29A5BBC0-2AA2-E50E-3EE8-F07D1D9DFC0E}"/>
              </a:ext>
            </a:extLst>
          </p:cNvPr>
          <p:cNvPicPr>
            <a:picLocks noChangeAspect="1"/>
          </p:cNvPicPr>
          <p:nvPr/>
        </p:nvPicPr>
        <p:blipFill>
          <a:blip r:embed="rId4"/>
          <a:stretch>
            <a:fillRect/>
          </a:stretch>
        </p:blipFill>
        <p:spPr>
          <a:xfrm>
            <a:off x="2244387" y="6005855"/>
            <a:ext cx="652616" cy="652616"/>
          </a:xfrm>
          <a:prstGeom prst="rect">
            <a:avLst/>
          </a:prstGeom>
        </p:spPr>
      </p:pic>
      <p:pic>
        <p:nvPicPr>
          <p:cNvPr id="9" name="Resim 8">
            <a:extLst>
              <a:ext uri="{FF2B5EF4-FFF2-40B4-BE49-F238E27FC236}">
                <a16:creationId xmlns:a16="http://schemas.microsoft.com/office/drawing/2014/main" id="{03C304D9-A351-5DCB-6676-B67C2052E5D8}"/>
              </a:ext>
            </a:extLst>
          </p:cNvPr>
          <p:cNvPicPr>
            <a:picLocks noChangeAspect="1"/>
          </p:cNvPicPr>
          <p:nvPr/>
        </p:nvPicPr>
        <p:blipFill>
          <a:blip r:embed="rId5"/>
          <a:stretch>
            <a:fillRect/>
          </a:stretch>
        </p:blipFill>
        <p:spPr>
          <a:xfrm>
            <a:off x="3411816" y="5994808"/>
            <a:ext cx="903170" cy="617123"/>
          </a:xfrm>
          <a:prstGeom prst="rect">
            <a:avLst/>
          </a:prstGeom>
        </p:spPr>
      </p:pic>
      <p:pic>
        <p:nvPicPr>
          <p:cNvPr id="10" name="Resim 9">
            <a:extLst>
              <a:ext uri="{FF2B5EF4-FFF2-40B4-BE49-F238E27FC236}">
                <a16:creationId xmlns:a16="http://schemas.microsoft.com/office/drawing/2014/main" id="{C36195BC-D73A-92A9-09D8-617336F12CF4}"/>
              </a:ext>
            </a:extLst>
          </p:cNvPr>
          <p:cNvPicPr>
            <a:picLocks noChangeAspect="1"/>
          </p:cNvPicPr>
          <p:nvPr/>
        </p:nvPicPr>
        <p:blipFill>
          <a:blip r:embed="rId6"/>
          <a:stretch>
            <a:fillRect/>
          </a:stretch>
        </p:blipFill>
        <p:spPr>
          <a:xfrm>
            <a:off x="5009610" y="6031951"/>
            <a:ext cx="852994" cy="567629"/>
          </a:xfrm>
          <a:prstGeom prst="rect">
            <a:avLst/>
          </a:prstGeom>
        </p:spPr>
      </p:pic>
      <p:pic>
        <p:nvPicPr>
          <p:cNvPr id="11" name="Resim 10">
            <a:extLst>
              <a:ext uri="{FF2B5EF4-FFF2-40B4-BE49-F238E27FC236}">
                <a16:creationId xmlns:a16="http://schemas.microsoft.com/office/drawing/2014/main" id="{0E56001D-F118-9B02-AAF1-71937E52799F}"/>
              </a:ext>
            </a:extLst>
          </p:cNvPr>
          <p:cNvPicPr>
            <a:picLocks noChangeAspect="1"/>
          </p:cNvPicPr>
          <p:nvPr/>
        </p:nvPicPr>
        <p:blipFill>
          <a:blip r:embed="rId7"/>
          <a:stretch>
            <a:fillRect/>
          </a:stretch>
        </p:blipFill>
        <p:spPr>
          <a:xfrm>
            <a:off x="6538339" y="6019593"/>
            <a:ext cx="941252" cy="597600"/>
          </a:xfrm>
          <a:prstGeom prst="rect">
            <a:avLst/>
          </a:prstGeom>
        </p:spPr>
      </p:pic>
      <p:sp>
        <p:nvSpPr>
          <p:cNvPr id="7" name="Metin kutusu 6">
            <a:extLst>
              <a:ext uri="{FF2B5EF4-FFF2-40B4-BE49-F238E27FC236}">
                <a16:creationId xmlns:a16="http://schemas.microsoft.com/office/drawing/2014/main" id="{9D3717D9-F9A5-71DD-A1D1-FE446DCE3B1D}"/>
              </a:ext>
            </a:extLst>
          </p:cNvPr>
          <p:cNvSpPr txBox="1"/>
          <p:nvPr/>
        </p:nvSpPr>
        <p:spPr>
          <a:xfrm>
            <a:off x="7008964" y="5306986"/>
            <a:ext cx="3762667" cy="338554"/>
          </a:xfrm>
          <a:prstGeom prst="rect">
            <a:avLst/>
          </a:prstGeom>
          <a:noFill/>
        </p:spPr>
        <p:txBody>
          <a:bodyPr wrap="square">
            <a:spAutoFit/>
          </a:bodyPr>
          <a:lstStyle/>
          <a:p>
            <a:r>
              <a:rPr lang="tr-TR" sz="1600" u="sng" dirty="0">
                <a:latin typeface="Segoe UI" panose="020B0502040204020203" pitchFamily="34" charset="0"/>
                <a:cs typeface="Segoe UI" panose="020B0502040204020203" pitchFamily="34" charset="0"/>
              </a:rPr>
              <a:t>KDV dahil 1.500 TL öngörülmüştür.</a:t>
            </a:r>
            <a:endParaRPr lang="tr-TR" sz="1600" dirty="0"/>
          </a:p>
        </p:txBody>
      </p:sp>
    </p:spTree>
    <p:extLst>
      <p:ext uri="{BB962C8B-B14F-4D97-AF65-F5344CB8AC3E}">
        <p14:creationId xmlns:p14="http://schemas.microsoft.com/office/powerpoint/2010/main" val="30499108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22E01-E8B3-C1D0-88C7-EF304E392282}"/>
            </a:ext>
          </a:extLst>
        </p:cNvPr>
        <p:cNvGrpSpPr/>
        <p:nvPr/>
      </p:nvGrpSpPr>
      <p:grpSpPr>
        <a:xfrm>
          <a:off x="0" y="0"/>
          <a:ext cx="0" cy="0"/>
          <a:chOff x="0" y="0"/>
          <a:chExt cx="0" cy="0"/>
        </a:xfrm>
      </p:grpSpPr>
      <p:sp>
        <p:nvSpPr>
          <p:cNvPr id="4" name="Başlık 3">
            <a:extLst>
              <a:ext uri="{FF2B5EF4-FFF2-40B4-BE49-F238E27FC236}">
                <a16:creationId xmlns:a16="http://schemas.microsoft.com/office/drawing/2014/main" id="{C5C76A7D-0303-500D-CED2-831E03D0D5AD}"/>
              </a:ext>
            </a:extLst>
          </p:cNvPr>
          <p:cNvSpPr>
            <a:spLocks noGrp="1"/>
          </p:cNvSpPr>
          <p:nvPr>
            <p:ph type="title"/>
          </p:nvPr>
        </p:nvSpPr>
        <p:spPr>
          <a:xfrm>
            <a:off x="429767" y="441559"/>
            <a:ext cx="10012681" cy="640080"/>
          </a:xfrm>
        </p:spPr>
        <p:txBody>
          <a:bodyPr rtlCol="0">
            <a:normAutofit/>
          </a:bodyPr>
          <a:lstStyle/>
          <a:p>
            <a:pPr rtl="0"/>
            <a:r>
              <a:rPr lang="tr-TR" dirty="0">
                <a:latin typeface="Segoe UI Light" panose="020B0502040204020203" pitchFamily="34" charset="0"/>
                <a:cs typeface="Segoe UI Light" panose="020B0502040204020203" pitchFamily="34" charset="0"/>
              </a:rPr>
              <a:t>Görüşleriniz Bizim İçin Değerli…</a:t>
            </a:r>
          </a:p>
        </p:txBody>
      </p:sp>
      <p:sp>
        <p:nvSpPr>
          <p:cNvPr id="9" name="Başlık 7">
            <a:extLst>
              <a:ext uri="{FF2B5EF4-FFF2-40B4-BE49-F238E27FC236}">
                <a16:creationId xmlns:a16="http://schemas.microsoft.com/office/drawing/2014/main" id="{548590C3-7FF7-53E3-6F19-774737DD259B}"/>
              </a:ext>
            </a:extLst>
          </p:cNvPr>
          <p:cNvSpPr txBox="1">
            <a:spLocks/>
          </p:cNvSpPr>
          <p:nvPr/>
        </p:nvSpPr>
        <p:spPr>
          <a:xfrm>
            <a:off x="3300817" y="5349505"/>
            <a:ext cx="4895089" cy="39999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kern="1200">
                <a:solidFill>
                  <a:schemeClr val="bg2">
                    <a:lumMod val="25000"/>
                  </a:schemeClr>
                </a:solidFill>
                <a:latin typeface="+mj-lt"/>
                <a:ea typeface="+mj-ea"/>
                <a:cs typeface="+mj-cs"/>
              </a:defRPr>
            </a:lvl1pPr>
          </a:lstStyle>
          <a:p>
            <a:pPr algn="ctr"/>
            <a:r>
              <a:rPr lang="tr-TR" sz="1600" dirty="0">
                <a:latin typeface="Segoe UI Light" panose="020B0502040204020203" pitchFamily="34" charset="0"/>
                <a:cs typeface="Segoe UI Light" panose="020B0502040204020203" pitchFamily="34" charset="0"/>
              </a:rPr>
              <a:t>İstanbul Esnaf ve Sanatkarlar </a:t>
            </a:r>
          </a:p>
          <a:p>
            <a:pPr algn="ctr"/>
            <a:r>
              <a:rPr lang="tr-TR" sz="1600" dirty="0">
                <a:latin typeface="Segoe UI Light" panose="020B0502040204020203" pitchFamily="34" charset="0"/>
                <a:cs typeface="Segoe UI Light" panose="020B0502040204020203" pitchFamily="34" charset="0"/>
              </a:rPr>
              <a:t>İş Sağlığı Güvenliği Danışmanlık Ltd. Şti.</a:t>
            </a:r>
          </a:p>
          <a:p>
            <a:pPr algn="ctr"/>
            <a:endParaRPr lang="tr-TR" sz="1600" b="1" dirty="0">
              <a:latin typeface="Segoe UI Light" panose="020B0502040204020203" pitchFamily="34" charset="0"/>
              <a:cs typeface="Segoe UI Light" panose="020B0502040204020203" pitchFamily="34" charset="0"/>
            </a:endParaRPr>
          </a:p>
          <a:p>
            <a:pPr algn="ctr"/>
            <a:r>
              <a:rPr lang="tr-TR" sz="1600" b="1" dirty="0">
                <a:latin typeface="Segoe UI Light" panose="020B0502040204020203" pitchFamily="34" charset="0"/>
                <a:cs typeface="Segoe UI Light" panose="020B0502040204020203" pitchFamily="34" charset="0"/>
              </a:rPr>
              <a:t>ESBİR OSGB</a:t>
            </a:r>
          </a:p>
        </p:txBody>
      </p:sp>
      <p:pic>
        <p:nvPicPr>
          <p:cNvPr id="10" name="Resim 9">
            <a:extLst>
              <a:ext uri="{FF2B5EF4-FFF2-40B4-BE49-F238E27FC236}">
                <a16:creationId xmlns:a16="http://schemas.microsoft.com/office/drawing/2014/main" id="{7C03796E-FB17-824D-A86F-8405C1C9B6CF}"/>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9000"/>
                    </a14:imgEffect>
                  </a14:imgLayer>
                </a14:imgProps>
              </a:ext>
              <a:ext uri="{28A0092B-C50C-407E-A947-70E740481C1C}">
                <a14:useLocalDpi xmlns:a14="http://schemas.microsoft.com/office/drawing/2010/main" val="0"/>
              </a:ext>
            </a:extLst>
          </a:blip>
          <a:stretch>
            <a:fillRect/>
          </a:stretch>
        </p:blipFill>
        <p:spPr>
          <a:xfrm>
            <a:off x="4578740" y="1579992"/>
            <a:ext cx="2242894" cy="2041032"/>
          </a:xfrm>
          <a:prstGeom prst="rect">
            <a:avLst/>
          </a:prstGeom>
          <a:noFill/>
        </p:spPr>
      </p:pic>
      <p:sp>
        <p:nvSpPr>
          <p:cNvPr id="5" name="İçerik Yer Tutucusu 17">
            <a:extLst>
              <a:ext uri="{FF2B5EF4-FFF2-40B4-BE49-F238E27FC236}">
                <a16:creationId xmlns:a16="http://schemas.microsoft.com/office/drawing/2014/main" id="{E46F1802-5559-4645-02D8-93E7E615EEBD}"/>
              </a:ext>
            </a:extLst>
          </p:cNvPr>
          <p:cNvSpPr txBox="1">
            <a:spLocks/>
          </p:cNvSpPr>
          <p:nvPr/>
        </p:nvSpPr>
        <p:spPr>
          <a:xfrm>
            <a:off x="5122650" y="3933663"/>
            <a:ext cx="1251421" cy="65363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lnSpc>
                <a:spcPct val="100000"/>
              </a:lnSpc>
              <a:spcBef>
                <a:spcPts val="600"/>
              </a:spcBef>
              <a:spcAft>
                <a:spcPts val="600"/>
              </a:spcAft>
              <a:buNone/>
              <a:defRPr/>
            </a:pPr>
            <a:r>
              <a:rPr lang="tr-TR" sz="1100" dirty="0">
                <a:solidFill>
                  <a:schemeClr val="tx1">
                    <a:lumMod val="85000"/>
                    <a:lumOff val="15000"/>
                  </a:schemeClr>
                </a:solidFill>
                <a:latin typeface="Segoe UI" panose="020B0502040204020203" pitchFamily="34" charset="0"/>
                <a:cs typeface="Segoe UI" panose="020B0502040204020203" pitchFamily="34" charset="0"/>
                <a:hlinkClick r:id="rId5">
                  <a:extLst>
                    <a:ext uri="{A12FA001-AC4F-418D-AE19-62706E023703}">
                      <ahyp:hlinkClr xmlns:ahyp="http://schemas.microsoft.com/office/drawing/2018/hyperlinkcolor" val="tx"/>
                    </a:ext>
                  </a:extLst>
                </a:hlinkClick>
              </a:rPr>
              <a:t>www.esbir.net</a:t>
            </a:r>
            <a:r>
              <a:rPr lang="tr-TR" sz="1100" dirty="0">
                <a:solidFill>
                  <a:schemeClr val="tx1">
                    <a:lumMod val="85000"/>
                    <a:lumOff val="15000"/>
                  </a:schemeClr>
                </a:solidFill>
                <a:latin typeface="Segoe UI" panose="020B0502040204020203" pitchFamily="34" charset="0"/>
                <a:cs typeface="Segoe UI" panose="020B0502040204020203" pitchFamily="34" charset="0"/>
              </a:rPr>
              <a:t> </a:t>
            </a:r>
          </a:p>
          <a:p>
            <a:pPr marL="0" lvl="0" indent="0" rtl="0">
              <a:lnSpc>
                <a:spcPct val="100000"/>
              </a:lnSpc>
              <a:spcBef>
                <a:spcPts val="600"/>
              </a:spcBef>
              <a:spcAft>
                <a:spcPts val="600"/>
              </a:spcAft>
              <a:buNone/>
              <a:defRPr/>
            </a:pPr>
            <a:r>
              <a:rPr lang="tr-TR" sz="1100" dirty="0">
                <a:solidFill>
                  <a:schemeClr val="tx1">
                    <a:lumMod val="85000"/>
                    <a:lumOff val="15000"/>
                  </a:schemeClr>
                </a:solidFill>
                <a:latin typeface="Segoe UI" panose="020B0502040204020203" pitchFamily="34" charset="0"/>
                <a:cs typeface="Segoe UI" panose="020B0502040204020203" pitchFamily="34" charset="0"/>
              </a:rPr>
              <a:t>0212 </a:t>
            </a:r>
            <a:r>
              <a:rPr lang="tr-TR" sz="1100" dirty="0">
                <a:latin typeface="Segoe UI" panose="020B0502040204020203" pitchFamily="34" charset="0"/>
                <a:cs typeface="Segoe UI" panose="020B0502040204020203" pitchFamily="34" charset="0"/>
              </a:rPr>
              <a:t>568 4 568</a:t>
            </a:r>
          </a:p>
        </p:txBody>
      </p:sp>
    </p:spTree>
    <p:extLst>
      <p:ext uri="{BB962C8B-B14F-4D97-AF65-F5344CB8AC3E}">
        <p14:creationId xmlns:p14="http://schemas.microsoft.com/office/powerpoint/2010/main" val="4569013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p:cNvSpPr>
            <a:spLocks noGrp="1"/>
          </p:cNvSpPr>
          <p:nvPr>
            <p:ph type="title"/>
          </p:nvPr>
        </p:nvSpPr>
        <p:spPr/>
        <p:txBody>
          <a:bodyPr rtlCol="0">
            <a:noAutofit/>
          </a:bodyPr>
          <a:lstStyle/>
          <a:p>
            <a:pPr rtl="0"/>
            <a:r>
              <a:rPr lang="tr-TR" dirty="0">
                <a:latin typeface="Segoe UI Light" panose="020B0502040204020203" pitchFamily="34" charset="0"/>
                <a:cs typeface="Segoe UI Light" panose="020B0502040204020203" pitchFamily="34" charset="0"/>
              </a:rPr>
              <a:t>Biz Kimiz?</a:t>
            </a:r>
          </a:p>
        </p:txBody>
      </p:sp>
      <p:sp>
        <p:nvSpPr>
          <p:cNvPr id="38" name="İçerik Yer Tutucusu 17"/>
          <p:cNvSpPr txBox="1">
            <a:spLocks/>
          </p:cNvSpPr>
          <p:nvPr/>
        </p:nvSpPr>
        <p:spPr>
          <a:xfrm>
            <a:off x="521206" y="1329500"/>
            <a:ext cx="11670794" cy="94735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lnSpc>
                <a:spcPct val="150000"/>
              </a:lnSpc>
              <a:spcAft>
                <a:spcPts val="600"/>
              </a:spcAft>
              <a:buNone/>
              <a:defRPr/>
            </a:pPr>
            <a:r>
              <a:rPr lang="tr-TR" sz="1800" u="sng" dirty="0">
                <a:latin typeface="Segoe UI" panose="020B0502040204020203" pitchFamily="34" charset="0"/>
                <a:cs typeface="Segoe UI" panose="020B0502040204020203" pitchFamily="34" charset="0"/>
              </a:rPr>
              <a:t>İstanbul Esnaf ve Sanatkarlar Odaları Birliği </a:t>
            </a:r>
            <a:r>
              <a:rPr lang="tr-TR" sz="1800" dirty="0">
                <a:latin typeface="Segoe UI" panose="020B0502040204020203" pitchFamily="34" charset="0"/>
                <a:cs typeface="Segoe UI" panose="020B0502040204020203" pitchFamily="34" charset="0"/>
              </a:rPr>
              <a:t>İştiraki ile 2013 yılında kurulan </a:t>
            </a:r>
            <a:r>
              <a:rPr lang="tr-TR" sz="1800" u="sng" dirty="0">
                <a:latin typeface="Segoe UI" panose="020B0502040204020203" pitchFamily="34" charset="0"/>
                <a:cs typeface="Segoe UI" panose="020B0502040204020203" pitchFamily="34" charset="0"/>
              </a:rPr>
              <a:t>Çalışma ve Sosyal Güvenlik Bakanlığı </a:t>
            </a:r>
            <a:r>
              <a:rPr lang="tr-TR" sz="1800" dirty="0">
                <a:latin typeface="Segoe UI" panose="020B0502040204020203" pitchFamily="34" charset="0"/>
                <a:cs typeface="Segoe UI" panose="020B0502040204020203" pitchFamily="34" charset="0"/>
              </a:rPr>
              <a:t>tarafından yetkilendirilmiş </a:t>
            </a:r>
            <a:r>
              <a:rPr lang="tr-TR" sz="1800" u="sng" dirty="0">
                <a:latin typeface="Segoe UI" panose="020B0502040204020203" pitchFamily="34" charset="0"/>
                <a:cs typeface="Segoe UI" panose="020B0502040204020203" pitchFamily="34" charset="0"/>
              </a:rPr>
              <a:t>Ortak Sağlık ve Güvenlik Birimi</a:t>
            </a:r>
            <a:r>
              <a:rPr lang="tr-TR" sz="1800" dirty="0">
                <a:latin typeface="Segoe UI" panose="020B0502040204020203" pitchFamily="34" charset="0"/>
                <a:cs typeface="Segoe UI" panose="020B0502040204020203" pitchFamily="34" charset="0"/>
              </a:rPr>
              <a:t> olarak hizmet veren bir işletmeyiz.</a:t>
            </a:r>
          </a:p>
        </p:txBody>
      </p:sp>
      <p:sp>
        <p:nvSpPr>
          <p:cNvPr id="3" name="Başlık 7">
            <a:extLst>
              <a:ext uri="{FF2B5EF4-FFF2-40B4-BE49-F238E27FC236}">
                <a16:creationId xmlns:a16="http://schemas.microsoft.com/office/drawing/2014/main" id="{BA4CB17A-BB5F-41F8-5E39-0E34F80DF8D9}"/>
              </a:ext>
            </a:extLst>
          </p:cNvPr>
          <p:cNvSpPr txBox="1">
            <a:spLocks/>
          </p:cNvSpPr>
          <p:nvPr/>
        </p:nvSpPr>
        <p:spPr>
          <a:xfrm>
            <a:off x="7246204" y="5276299"/>
            <a:ext cx="4895089" cy="39999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kern="1200">
                <a:solidFill>
                  <a:schemeClr val="bg2">
                    <a:lumMod val="25000"/>
                  </a:schemeClr>
                </a:solidFill>
                <a:latin typeface="+mj-lt"/>
                <a:ea typeface="+mj-ea"/>
                <a:cs typeface="+mj-cs"/>
              </a:defRPr>
            </a:lvl1pPr>
          </a:lstStyle>
          <a:p>
            <a:pPr algn="ctr"/>
            <a:r>
              <a:rPr lang="tr-TR" sz="1600" dirty="0">
                <a:latin typeface="Segoe UI Light" panose="020B0502040204020203" pitchFamily="34" charset="0"/>
                <a:cs typeface="Segoe UI Light" panose="020B0502040204020203" pitchFamily="34" charset="0"/>
              </a:rPr>
              <a:t>İstanbul Esnaf ve Sanatkarlar </a:t>
            </a:r>
          </a:p>
          <a:p>
            <a:pPr algn="ctr"/>
            <a:r>
              <a:rPr lang="tr-TR" sz="1600" dirty="0">
                <a:latin typeface="Segoe UI Light" panose="020B0502040204020203" pitchFamily="34" charset="0"/>
                <a:cs typeface="Segoe UI Light" panose="020B0502040204020203" pitchFamily="34" charset="0"/>
              </a:rPr>
              <a:t>İş Sağlığı Güvenliği Danışmanlık Ltd. Şti.</a:t>
            </a:r>
          </a:p>
          <a:p>
            <a:pPr algn="ctr"/>
            <a:endParaRPr lang="tr-TR" sz="1600" b="1" dirty="0">
              <a:latin typeface="Segoe UI Light" panose="020B0502040204020203" pitchFamily="34" charset="0"/>
              <a:cs typeface="Segoe UI Light" panose="020B0502040204020203" pitchFamily="34" charset="0"/>
            </a:endParaRPr>
          </a:p>
          <a:p>
            <a:pPr algn="ctr"/>
            <a:r>
              <a:rPr lang="tr-TR" sz="1600" b="1" dirty="0">
                <a:latin typeface="Segoe UI Light" panose="020B0502040204020203" pitchFamily="34" charset="0"/>
                <a:cs typeface="Segoe UI Light" panose="020B0502040204020203" pitchFamily="34" charset="0"/>
              </a:rPr>
              <a:t>ESBİR OSGB</a:t>
            </a:r>
          </a:p>
        </p:txBody>
      </p:sp>
      <p:pic>
        <p:nvPicPr>
          <p:cNvPr id="6" name="Resim 5">
            <a:extLst>
              <a:ext uri="{FF2B5EF4-FFF2-40B4-BE49-F238E27FC236}">
                <a16:creationId xmlns:a16="http://schemas.microsoft.com/office/drawing/2014/main" id="{40381ED5-F1C4-E494-45A3-EE7AA3759104}"/>
              </a:ext>
            </a:extLst>
          </p:cNvPr>
          <p:cNvPicPr>
            <a:picLocks noChangeAspect="1"/>
          </p:cNvPicPr>
          <p:nvPr/>
        </p:nvPicPr>
        <p:blipFill>
          <a:blip r:embed="rId3"/>
          <a:stretch>
            <a:fillRect/>
          </a:stretch>
        </p:blipFill>
        <p:spPr>
          <a:xfrm>
            <a:off x="1066966" y="2364155"/>
            <a:ext cx="6331360" cy="4192094"/>
          </a:xfrm>
          <a:prstGeom prst="rect">
            <a:avLst/>
          </a:prstGeom>
        </p:spPr>
      </p:pic>
      <p:pic>
        <p:nvPicPr>
          <p:cNvPr id="7" name="Resim 6">
            <a:extLst>
              <a:ext uri="{FF2B5EF4-FFF2-40B4-BE49-F238E27FC236}">
                <a16:creationId xmlns:a16="http://schemas.microsoft.com/office/drawing/2014/main" id="{ACB4508B-3B1B-95F1-78B2-22FB3F5CB920}"/>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9000"/>
                    </a14:imgEffect>
                  </a14:imgLayer>
                </a14:imgProps>
              </a:ext>
              <a:ext uri="{28A0092B-C50C-407E-A947-70E740481C1C}">
                <a14:useLocalDpi xmlns:a14="http://schemas.microsoft.com/office/drawing/2010/main" val="0"/>
              </a:ext>
            </a:extLst>
          </a:blip>
          <a:stretch>
            <a:fillRect/>
          </a:stretch>
        </p:blipFill>
        <p:spPr>
          <a:xfrm>
            <a:off x="8743583" y="2871636"/>
            <a:ext cx="1763368" cy="1604664"/>
          </a:xfrm>
          <a:prstGeom prst="rect">
            <a:avLst/>
          </a:prstGeom>
          <a:noFill/>
        </p:spPr>
      </p:pic>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randombar(horizont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93576-CB93-7622-3973-E6FFAD1C933A}"/>
            </a:ext>
          </a:extLst>
        </p:cNvPr>
        <p:cNvGrpSpPr/>
        <p:nvPr/>
      </p:nvGrpSpPr>
      <p:grpSpPr>
        <a:xfrm>
          <a:off x="0" y="0"/>
          <a:ext cx="0" cy="0"/>
          <a:chOff x="0" y="0"/>
          <a:chExt cx="0" cy="0"/>
        </a:xfrm>
      </p:grpSpPr>
      <p:sp>
        <p:nvSpPr>
          <p:cNvPr id="8" name="Başlık 7">
            <a:extLst>
              <a:ext uri="{FF2B5EF4-FFF2-40B4-BE49-F238E27FC236}">
                <a16:creationId xmlns:a16="http://schemas.microsoft.com/office/drawing/2014/main" id="{026080C3-FB5C-BB8B-FFF5-2DBA6D401415}"/>
              </a:ext>
            </a:extLst>
          </p:cNvPr>
          <p:cNvSpPr>
            <a:spLocks noGrp="1"/>
          </p:cNvSpPr>
          <p:nvPr>
            <p:ph type="title"/>
          </p:nvPr>
        </p:nvSpPr>
        <p:spPr/>
        <p:txBody>
          <a:bodyPr rtlCol="0">
            <a:noAutofit/>
          </a:bodyPr>
          <a:lstStyle/>
          <a:p>
            <a:pPr rtl="0"/>
            <a:r>
              <a:rPr lang="tr-TR" dirty="0">
                <a:latin typeface="Segoe UI Light" panose="020B0502040204020203" pitchFamily="34" charset="0"/>
                <a:cs typeface="Segoe UI Light" panose="020B0502040204020203" pitchFamily="34" charset="0"/>
              </a:rPr>
              <a:t>Biz Kimiz?</a:t>
            </a:r>
          </a:p>
        </p:txBody>
      </p:sp>
      <p:sp>
        <p:nvSpPr>
          <p:cNvPr id="38" name="İçerik Yer Tutucusu 17">
            <a:extLst>
              <a:ext uri="{FF2B5EF4-FFF2-40B4-BE49-F238E27FC236}">
                <a16:creationId xmlns:a16="http://schemas.microsoft.com/office/drawing/2014/main" id="{7071DE8E-4737-6B16-7EF5-D9F79E182541}"/>
              </a:ext>
            </a:extLst>
          </p:cNvPr>
          <p:cNvSpPr txBox="1">
            <a:spLocks/>
          </p:cNvSpPr>
          <p:nvPr/>
        </p:nvSpPr>
        <p:spPr>
          <a:xfrm>
            <a:off x="521206" y="1494092"/>
            <a:ext cx="6492242" cy="5126164"/>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gn="just">
              <a:spcAft>
                <a:spcPts val="1125"/>
              </a:spcAft>
            </a:pPr>
            <a:r>
              <a:rPr lang="tr-TR" sz="1700" b="1" i="0" dirty="0">
                <a:solidFill>
                  <a:srgbClr val="333333"/>
                </a:solidFill>
                <a:effectLst/>
                <a:latin typeface="Open Sans" panose="020B0606030504020204" pitchFamily="34" charset="0"/>
              </a:rPr>
              <a:t>HAKKIMIZDA</a:t>
            </a:r>
            <a:endParaRPr lang="tr-TR" sz="1700" b="0" i="0" dirty="0">
              <a:solidFill>
                <a:srgbClr val="333333"/>
              </a:solidFill>
              <a:effectLst/>
              <a:latin typeface="Open Sans" panose="020B0606030504020204" pitchFamily="34" charset="0"/>
            </a:endParaRPr>
          </a:p>
          <a:p>
            <a:pPr marL="0" indent="0" algn="just">
              <a:spcAft>
                <a:spcPts val="1125"/>
              </a:spcAft>
              <a:buNone/>
            </a:pPr>
            <a:r>
              <a:rPr lang="tr-TR" sz="1700" b="0" i="0" dirty="0">
                <a:solidFill>
                  <a:srgbClr val="333333"/>
                </a:solidFill>
                <a:effectLst/>
                <a:latin typeface="Open Sans" panose="020B0606030504020204" pitchFamily="34" charset="0"/>
              </a:rPr>
              <a:t>İstanbul Esnaf ve Sanatkârlar İş Sağlığı ve Güvenliği Danışmanlık Limited Şirketi (Ortak Sağlık Güvenlik Birimi) İstanbul Esnaf ve Sanatkârlar Birliği (İSTESOB) iştiraki ile kurulmuştur. </a:t>
            </a:r>
            <a:r>
              <a:rPr lang="tr-TR" sz="1700" b="1" i="0" dirty="0">
                <a:solidFill>
                  <a:srgbClr val="333333"/>
                </a:solidFill>
                <a:effectLst/>
                <a:latin typeface="Open Sans" panose="020B0606030504020204" pitchFamily="34" charset="0"/>
              </a:rPr>
              <a:t>Şirketimiz Esnaf ve Sanatkârlar başta olmak üzere </a:t>
            </a:r>
            <a:r>
              <a:rPr lang="tr-TR" sz="1700" b="0" i="0" dirty="0">
                <a:solidFill>
                  <a:srgbClr val="333333"/>
                </a:solidFill>
                <a:effectLst/>
                <a:latin typeface="Open Sans" panose="020B0606030504020204" pitchFamily="34" charset="0"/>
              </a:rPr>
              <a:t>bütün işletmelere kaliteye dayalı hizmet anlayışını benimseyerek İş Sağlığı ve Güvenliği konusunda uzman kadrosu ile danışmanlık ve istihdam hizmeti vermektedir.</a:t>
            </a:r>
          </a:p>
          <a:p>
            <a:pPr algn="just">
              <a:spcAft>
                <a:spcPts val="1125"/>
              </a:spcAft>
            </a:pPr>
            <a:r>
              <a:rPr lang="tr-TR" sz="1700" b="1" i="0" dirty="0">
                <a:solidFill>
                  <a:srgbClr val="333333"/>
                </a:solidFill>
                <a:effectLst/>
                <a:latin typeface="Open Sans" panose="020B0606030504020204" pitchFamily="34" charset="0"/>
              </a:rPr>
              <a:t>VİZYONUMUZ</a:t>
            </a:r>
            <a:endParaRPr lang="tr-TR" sz="1700" b="0" i="0" dirty="0">
              <a:solidFill>
                <a:srgbClr val="333333"/>
              </a:solidFill>
              <a:effectLst/>
              <a:latin typeface="Open Sans" panose="020B0606030504020204" pitchFamily="34" charset="0"/>
            </a:endParaRPr>
          </a:p>
          <a:p>
            <a:pPr marL="0" indent="0" algn="just">
              <a:spcAft>
                <a:spcPts val="1125"/>
              </a:spcAft>
              <a:buNone/>
            </a:pPr>
            <a:r>
              <a:rPr lang="tr-TR" sz="1700" b="0" i="0" dirty="0">
                <a:solidFill>
                  <a:srgbClr val="333333"/>
                </a:solidFill>
                <a:effectLst/>
                <a:latin typeface="Open Sans" panose="020B0606030504020204" pitchFamily="34" charset="0"/>
              </a:rPr>
              <a:t>Bütün işletmeleri İş Sağlığı ve Güvenliği konusunda bilgilendirmek, bilinçlendirmek ve farkındalık yaratmaktır.</a:t>
            </a:r>
          </a:p>
          <a:p>
            <a:pPr algn="just">
              <a:spcAft>
                <a:spcPts val="1125"/>
              </a:spcAft>
            </a:pPr>
            <a:r>
              <a:rPr lang="tr-TR" sz="1700" b="1" i="0" dirty="0">
                <a:solidFill>
                  <a:srgbClr val="333333"/>
                </a:solidFill>
                <a:effectLst/>
                <a:latin typeface="Open Sans" panose="020B0606030504020204" pitchFamily="34" charset="0"/>
              </a:rPr>
              <a:t>MİSYONUMUZ</a:t>
            </a:r>
            <a:endParaRPr lang="tr-TR" sz="1700" b="0" i="0" dirty="0">
              <a:solidFill>
                <a:srgbClr val="333333"/>
              </a:solidFill>
              <a:effectLst/>
              <a:latin typeface="Open Sans" panose="020B0606030504020204" pitchFamily="34" charset="0"/>
            </a:endParaRPr>
          </a:p>
          <a:p>
            <a:pPr marL="0" indent="0" algn="just">
              <a:buNone/>
            </a:pPr>
            <a:r>
              <a:rPr lang="tr-TR" sz="1700" b="0" i="0" dirty="0">
                <a:solidFill>
                  <a:srgbClr val="333333"/>
                </a:solidFill>
                <a:effectLst/>
                <a:latin typeface="Open Sans" panose="020B0606030504020204" pitchFamily="34" charset="0"/>
              </a:rPr>
              <a:t>İşletmelerde sağlıklı ve güvenli bir çalışma ortamının oluşturulması, mevcut ve oluşabilecek risklerin ortaya konması ve işletmelerin gerekli önlemleri alması konusunda destek verilmesidir.</a:t>
            </a:r>
          </a:p>
          <a:p>
            <a:pPr marL="0" lvl="0" indent="0" rtl="0">
              <a:lnSpc>
                <a:spcPct val="150000"/>
              </a:lnSpc>
              <a:spcAft>
                <a:spcPts val="600"/>
              </a:spcAft>
              <a:buNone/>
              <a:defRPr/>
            </a:pPr>
            <a:endParaRPr lang="tr-TR" sz="1800" dirty="0">
              <a:latin typeface="Segoe UI" panose="020B0502040204020203" pitchFamily="34" charset="0"/>
              <a:cs typeface="Segoe UI" panose="020B0502040204020203" pitchFamily="34" charset="0"/>
            </a:endParaRPr>
          </a:p>
        </p:txBody>
      </p:sp>
      <p:pic>
        <p:nvPicPr>
          <p:cNvPr id="7" name="Resim 6">
            <a:extLst>
              <a:ext uri="{FF2B5EF4-FFF2-40B4-BE49-F238E27FC236}">
                <a16:creationId xmlns:a16="http://schemas.microsoft.com/office/drawing/2014/main" id="{AD31D4C3-1F84-D771-8429-5B2283FAE802}"/>
              </a:ext>
            </a:extLst>
          </p:cNvPr>
          <p:cNvPicPr>
            <a:picLocks noChangeAspect="1"/>
          </p:cNvPicPr>
          <p:nvPr/>
        </p:nvPicPr>
        <p:blipFill>
          <a:blip r:embed="rId3" cstate="print">
            <a:alphaModFix amt="20000"/>
            <a:extLst>
              <a:ext uri="{BEBA8EAE-BF5A-486C-A8C5-ECC9F3942E4B}">
                <a14:imgProps xmlns:a14="http://schemas.microsoft.com/office/drawing/2010/main">
                  <a14:imgLayer r:embed="rId4">
                    <a14:imgEffect>
                      <a14:brightnessContrast bright="-9000"/>
                    </a14:imgEffect>
                  </a14:imgLayer>
                </a14:imgProps>
              </a:ext>
              <a:ext uri="{28A0092B-C50C-407E-A947-70E740481C1C}">
                <a14:useLocalDpi xmlns:a14="http://schemas.microsoft.com/office/drawing/2010/main" val="0"/>
              </a:ext>
            </a:extLst>
          </a:blip>
          <a:stretch>
            <a:fillRect/>
          </a:stretch>
        </p:blipFill>
        <p:spPr>
          <a:xfrm>
            <a:off x="8972879" y="4358926"/>
            <a:ext cx="1716457" cy="1561975"/>
          </a:xfrm>
          <a:prstGeom prst="rect">
            <a:avLst/>
          </a:prstGeom>
          <a:noFill/>
        </p:spPr>
      </p:pic>
      <p:pic>
        <p:nvPicPr>
          <p:cNvPr id="5" name="Resim 4">
            <a:extLst>
              <a:ext uri="{FF2B5EF4-FFF2-40B4-BE49-F238E27FC236}">
                <a16:creationId xmlns:a16="http://schemas.microsoft.com/office/drawing/2014/main" id="{B50B0387-0EE1-41E7-F696-ECD6332C7A14}"/>
              </a:ext>
            </a:extLst>
          </p:cNvPr>
          <p:cNvPicPr>
            <a:picLocks noChangeAspect="1"/>
          </p:cNvPicPr>
          <p:nvPr/>
        </p:nvPicPr>
        <p:blipFill>
          <a:blip r:embed="rId5"/>
          <a:stretch>
            <a:fillRect/>
          </a:stretch>
        </p:blipFill>
        <p:spPr>
          <a:xfrm>
            <a:off x="7552582" y="1902938"/>
            <a:ext cx="3904933" cy="1998916"/>
          </a:xfrm>
          <a:prstGeom prst="rect">
            <a:avLst/>
          </a:prstGeom>
        </p:spPr>
      </p:pic>
      <p:sp>
        <p:nvSpPr>
          <p:cNvPr id="9" name="İçerik Yer Tutucusu 17">
            <a:extLst>
              <a:ext uri="{FF2B5EF4-FFF2-40B4-BE49-F238E27FC236}">
                <a16:creationId xmlns:a16="http://schemas.microsoft.com/office/drawing/2014/main" id="{7F59C23B-0238-B3E5-BCBC-C555C3157A99}"/>
              </a:ext>
            </a:extLst>
          </p:cNvPr>
          <p:cNvSpPr txBox="1">
            <a:spLocks/>
          </p:cNvSpPr>
          <p:nvPr/>
        </p:nvSpPr>
        <p:spPr>
          <a:xfrm>
            <a:off x="7398326" y="4774153"/>
            <a:ext cx="4700017" cy="1764792"/>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lnSpc>
                <a:spcPct val="150000"/>
              </a:lnSpc>
              <a:spcAft>
                <a:spcPts val="600"/>
              </a:spcAft>
              <a:buNone/>
              <a:defRPr/>
            </a:pPr>
            <a:r>
              <a:rPr lang="tr-TR" sz="3400" dirty="0">
                <a:latin typeface="Segoe UI" panose="020B0502040204020203" pitchFamily="34" charset="0"/>
                <a:cs typeface="Segoe UI" panose="020B0502040204020203" pitchFamily="34" charset="0"/>
              </a:rPr>
              <a:t>İletişim: </a:t>
            </a:r>
          </a:p>
          <a:p>
            <a:pPr marL="0" lvl="0" indent="0" rtl="0">
              <a:lnSpc>
                <a:spcPct val="150000"/>
              </a:lnSpc>
              <a:spcAft>
                <a:spcPts val="600"/>
              </a:spcAft>
              <a:buNone/>
              <a:defRPr/>
            </a:pPr>
            <a:r>
              <a:rPr lang="tr-TR" sz="3400" dirty="0">
                <a:latin typeface="Segoe UI" panose="020B0502040204020203" pitchFamily="34" charset="0"/>
                <a:cs typeface="Segoe UI" panose="020B0502040204020203" pitchFamily="34" charset="0"/>
                <a:hlinkClick r:id="rId6"/>
              </a:rPr>
              <a:t>www.esbir.net</a:t>
            </a:r>
            <a:endParaRPr lang="tr-TR" sz="3400" dirty="0">
              <a:latin typeface="Segoe UI" panose="020B0502040204020203" pitchFamily="34" charset="0"/>
              <a:cs typeface="Segoe UI" panose="020B0502040204020203" pitchFamily="34" charset="0"/>
            </a:endParaRPr>
          </a:p>
          <a:p>
            <a:pPr marL="0" lvl="0" indent="0" rtl="0">
              <a:lnSpc>
                <a:spcPct val="150000"/>
              </a:lnSpc>
              <a:spcAft>
                <a:spcPts val="600"/>
              </a:spcAft>
              <a:buNone/>
              <a:defRPr/>
            </a:pPr>
            <a:r>
              <a:rPr lang="tr-TR" sz="3400" dirty="0">
                <a:latin typeface="Segoe UI" panose="020B0502040204020203" pitchFamily="34" charset="0"/>
                <a:cs typeface="Segoe UI" panose="020B0502040204020203" pitchFamily="34" charset="0"/>
              </a:rPr>
              <a:t>0212 568 4 568</a:t>
            </a:r>
          </a:p>
          <a:p>
            <a:pPr marL="0" lvl="0" indent="0" rtl="0">
              <a:lnSpc>
                <a:spcPct val="150000"/>
              </a:lnSpc>
              <a:spcAft>
                <a:spcPts val="600"/>
              </a:spcAft>
              <a:buNone/>
              <a:defRPr/>
            </a:pPr>
            <a:r>
              <a:rPr lang="tr-TR" sz="2800" b="0" i="0" dirty="0">
                <a:solidFill>
                  <a:srgbClr val="000000"/>
                </a:solidFill>
                <a:effectLst/>
                <a:latin typeface="Open Sans" panose="020B0606030504020204" pitchFamily="34" charset="0"/>
              </a:rPr>
              <a:t>Mehmet Nesih Özmen Mah. Yüksek sok. No:2 Palmiye İş Merkezi A Blok Kat:4 D:21 Güngören – İstanbul</a:t>
            </a:r>
            <a:endParaRPr lang="tr-TR" sz="1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565309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randombar(horizontal)">
                                      <p:cBhvr>
                                        <p:cTn id="10" dur="500"/>
                                        <p:tgtEl>
                                          <p:spTgt spid="3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9A44B-231F-9705-5FDB-347E846D3056}"/>
            </a:ext>
          </a:extLst>
        </p:cNvPr>
        <p:cNvGrpSpPr/>
        <p:nvPr/>
      </p:nvGrpSpPr>
      <p:grpSpPr>
        <a:xfrm>
          <a:off x="0" y="0"/>
          <a:ext cx="0" cy="0"/>
          <a:chOff x="0" y="0"/>
          <a:chExt cx="0" cy="0"/>
        </a:xfrm>
      </p:grpSpPr>
      <p:sp>
        <p:nvSpPr>
          <p:cNvPr id="8" name="Başlık 7">
            <a:extLst>
              <a:ext uri="{FF2B5EF4-FFF2-40B4-BE49-F238E27FC236}">
                <a16:creationId xmlns:a16="http://schemas.microsoft.com/office/drawing/2014/main" id="{68578A73-722A-F976-8C84-080667690185}"/>
              </a:ext>
            </a:extLst>
          </p:cNvPr>
          <p:cNvSpPr>
            <a:spLocks noGrp="1"/>
          </p:cNvSpPr>
          <p:nvPr>
            <p:ph type="title"/>
          </p:nvPr>
        </p:nvSpPr>
        <p:spPr/>
        <p:txBody>
          <a:bodyPr rtlCol="0">
            <a:noAutofit/>
          </a:bodyPr>
          <a:lstStyle/>
          <a:p>
            <a:pPr rtl="0"/>
            <a:r>
              <a:rPr lang="tr-TR" dirty="0">
                <a:latin typeface="Segoe UI Light" panose="020B0502040204020203" pitchFamily="34" charset="0"/>
                <a:cs typeface="Segoe UI Light" panose="020B0502040204020203" pitchFamily="34" charset="0"/>
              </a:rPr>
              <a:t>Ne Yapıyoruz?</a:t>
            </a:r>
          </a:p>
        </p:txBody>
      </p:sp>
      <p:sp>
        <p:nvSpPr>
          <p:cNvPr id="38" name="İçerik Yer Tutucusu 17">
            <a:extLst>
              <a:ext uri="{FF2B5EF4-FFF2-40B4-BE49-F238E27FC236}">
                <a16:creationId xmlns:a16="http://schemas.microsoft.com/office/drawing/2014/main" id="{B455D7E6-626E-CBE4-6D30-26C9A0E5946A}"/>
              </a:ext>
            </a:extLst>
          </p:cNvPr>
          <p:cNvSpPr txBox="1">
            <a:spLocks/>
          </p:cNvSpPr>
          <p:nvPr/>
        </p:nvSpPr>
        <p:spPr>
          <a:xfrm>
            <a:off x="521206" y="1494092"/>
            <a:ext cx="6492242" cy="512616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1125"/>
              </a:spcAft>
              <a:buNone/>
            </a:pPr>
            <a:endParaRPr lang="tr-TR" sz="1700" b="0" i="0" dirty="0">
              <a:solidFill>
                <a:srgbClr val="333333"/>
              </a:solidFill>
              <a:effectLst/>
              <a:latin typeface="Open Sans" panose="020B0606030504020204" pitchFamily="34" charset="0"/>
            </a:endParaRPr>
          </a:p>
          <a:p>
            <a:pPr marL="0" lvl="0" indent="0" rtl="0">
              <a:lnSpc>
                <a:spcPct val="150000"/>
              </a:lnSpc>
              <a:spcAft>
                <a:spcPts val="600"/>
              </a:spcAft>
              <a:buNone/>
              <a:defRPr/>
            </a:pPr>
            <a:endParaRPr lang="tr-TR" sz="1800" dirty="0">
              <a:latin typeface="Segoe UI" panose="020B0502040204020203" pitchFamily="34" charset="0"/>
              <a:cs typeface="Segoe UI" panose="020B0502040204020203" pitchFamily="34" charset="0"/>
            </a:endParaRPr>
          </a:p>
        </p:txBody>
      </p:sp>
      <p:pic>
        <p:nvPicPr>
          <p:cNvPr id="7" name="Resim 6">
            <a:extLst>
              <a:ext uri="{FF2B5EF4-FFF2-40B4-BE49-F238E27FC236}">
                <a16:creationId xmlns:a16="http://schemas.microsoft.com/office/drawing/2014/main" id="{0C271963-A7CC-5B18-C6C0-1FBE2C8F7765}"/>
              </a:ext>
            </a:extLst>
          </p:cNvPr>
          <p:cNvPicPr>
            <a:picLocks noChangeAspect="1"/>
          </p:cNvPicPr>
          <p:nvPr/>
        </p:nvPicPr>
        <p:blipFill>
          <a:blip r:embed="rId3" cstate="print">
            <a:alphaModFix amt="20000"/>
            <a:extLst>
              <a:ext uri="{BEBA8EAE-BF5A-486C-A8C5-ECC9F3942E4B}">
                <a14:imgProps xmlns:a14="http://schemas.microsoft.com/office/drawing/2010/main">
                  <a14:imgLayer r:embed="rId4">
                    <a14:imgEffect>
                      <a14:brightnessContrast bright="-9000"/>
                    </a14:imgEffect>
                  </a14:imgLayer>
                </a14:imgProps>
              </a:ext>
              <a:ext uri="{28A0092B-C50C-407E-A947-70E740481C1C}">
                <a14:useLocalDpi xmlns:a14="http://schemas.microsoft.com/office/drawing/2010/main" val="0"/>
              </a:ext>
            </a:extLst>
          </a:blip>
          <a:stretch>
            <a:fillRect/>
          </a:stretch>
        </p:blipFill>
        <p:spPr>
          <a:xfrm>
            <a:off x="10284388" y="4581145"/>
            <a:ext cx="1716457" cy="1561975"/>
          </a:xfrm>
          <a:prstGeom prst="rect">
            <a:avLst/>
          </a:prstGeom>
          <a:noFill/>
        </p:spPr>
      </p:pic>
      <p:sp>
        <p:nvSpPr>
          <p:cNvPr id="9" name="İçerik Yer Tutucusu 17">
            <a:extLst>
              <a:ext uri="{FF2B5EF4-FFF2-40B4-BE49-F238E27FC236}">
                <a16:creationId xmlns:a16="http://schemas.microsoft.com/office/drawing/2014/main" id="{7F7A31A8-681D-13E9-D0DA-FAD25C0FB394}"/>
              </a:ext>
            </a:extLst>
          </p:cNvPr>
          <p:cNvSpPr txBox="1">
            <a:spLocks/>
          </p:cNvSpPr>
          <p:nvPr/>
        </p:nvSpPr>
        <p:spPr>
          <a:xfrm>
            <a:off x="10575688" y="6067205"/>
            <a:ext cx="1251421" cy="65363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lnSpc>
                <a:spcPct val="100000"/>
              </a:lnSpc>
              <a:spcBef>
                <a:spcPts val="600"/>
              </a:spcBef>
              <a:spcAft>
                <a:spcPts val="600"/>
              </a:spcAft>
              <a:buNone/>
              <a:defRPr/>
            </a:pPr>
            <a:r>
              <a:rPr lang="tr-TR" sz="1100" dirty="0">
                <a:solidFill>
                  <a:schemeClr val="tx1">
                    <a:lumMod val="85000"/>
                    <a:lumOff val="15000"/>
                  </a:schemeClr>
                </a:solidFill>
                <a:latin typeface="Segoe UI" panose="020B0502040204020203" pitchFamily="34" charset="0"/>
                <a:cs typeface="Segoe UI" panose="020B0502040204020203" pitchFamily="34" charset="0"/>
                <a:hlinkClick r:id="rId5">
                  <a:extLst>
                    <a:ext uri="{A12FA001-AC4F-418D-AE19-62706E023703}">
                      <ahyp:hlinkClr xmlns:ahyp="http://schemas.microsoft.com/office/drawing/2018/hyperlinkcolor" val="tx"/>
                    </a:ext>
                  </a:extLst>
                </a:hlinkClick>
              </a:rPr>
              <a:t>www.esbir.net</a:t>
            </a:r>
            <a:r>
              <a:rPr lang="tr-TR" sz="1100" dirty="0">
                <a:solidFill>
                  <a:schemeClr val="tx1">
                    <a:lumMod val="85000"/>
                    <a:lumOff val="15000"/>
                  </a:schemeClr>
                </a:solidFill>
                <a:latin typeface="Segoe UI" panose="020B0502040204020203" pitchFamily="34" charset="0"/>
                <a:cs typeface="Segoe UI" panose="020B0502040204020203" pitchFamily="34" charset="0"/>
              </a:rPr>
              <a:t> </a:t>
            </a:r>
          </a:p>
          <a:p>
            <a:pPr marL="0" lvl="0" indent="0" rtl="0">
              <a:lnSpc>
                <a:spcPct val="100000"/>
              </a:lnSpc>
              <a:spcBef>
                <a:spcPts val="600"/>
              </a:spcBef>
              <a:spcAft>
                <a:spcPts val="600"/>
              </a:spcAft>
              <a:buNone/>
              <a:defRPr/>
            </a:pPr>
            <a:r>
              <a:rPr lang="tr-TR" sz="1100" dirty="0">
                <a:solidFill>
                  <a:schemeClr val="tx1">
                    <a:lumMod val="85000"/>
                    <a:lumOff val="15000"/>
                  </a:schemeClr>
                </a:solidFill>
                <a:latin typeface="Segoe UI" panose="020B0502040204020203" pitchFamily="34" charset="0"/>
                <a:cs typeface="Segoe UI" panose="020B0502040204020203" pitchFamily="34" charset="0"/>
              </a:rPr>
              <a:t>0212 </a:t>
            </a:r>
            <a:r>
              <a:rPr lang="tr-TR" sz="1100" dirty="0">
                <a:latin typeface="Segoe UI" panose="020B0502040204020203" pitchFamily="34" charset="0"/>
                <a:cs typeface="Segoe UI" panose="020B0502040204020203" pitchFamily="34" charset="0"/>
              </a:rPr>
              <a:t>568 4 568</a:t>
            </a:r>
          </a:p>
        </p:txBody>
      </p:sp>
      <p:sp>
        <p:nvSpPr>
          <p:cNvPr id="2" name="İçerik Yer Tutucusu 17">
            <a:extLst>
              <a:ext uri="{FF2B5EF4-FFF2-40B4-BE49-F238E27FC236}">
                <a16:creationId xmlns:a16="http://schemas.microsoft.com/office/drawing/2014/main" id="{14C1A8C7-694A-4F91-E2AB-0B52D7FD2A2C}"/>
              </a:ext>
            </a:extLst>
          </p:cNvPr>
          <p:cNvSpPr txBox="1">
            <a:spLocks/>
          </p:cNvSpPr>
          <p:nvPr/>
        </p:nvSpPr>
        <p:spPr>
          <a:xfrm>
            <a:off x="521206" y="1329500"/>
            <a:ext cx="11670794" cy="4467796"/>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lnSpc>
                <a:spcPct val="150000"/>
              </a:lnSpc>
              <a:spcAft>
                <a:spcPts val="600"/>
              </a:spcAft>
              <a:buNone/>
              <a:defRPr/>
            </a:pPr>
            <a:r>
              <a:rPr lang="tr-TR" sz="5600" u="sng" dirty="0">
                <a:latin typeface="Segoe UI" panose="020B0502040204020203" pitchFamily="34" charset="0"/>
                <a:cs typeface="Segoe UI" panose="020B0502040204020203" pitchFamily="34" charset="0"/>
              </a:rPr>
              <a:t>6331 Sayılı İŞ Sağlığı ve Güvenliği Kanunu kapsamında İşyerlerinde;</a:t>
            </a:r>
          </a:p>
          <a:p>
            <a:pPr marL="0" lvl="0" indent="0" rtl="0">
              <a:lnSpc>
                <a:spcPct val="150000"/>
              </a:lnSpc>
              <a:spcAft>
                <a:spcPts val="600"/>
              </a:spcAft>
              <a:buNone/>
              <a:defRPr/>
            </a:pPr>
            <a:r>
              <a:rPr lang="tr-TR" sz="5600" dirty="0">
                <a:latin typeface="Segoe UI" panose="020B0502040204020203" pitchFamily="34" charset="0"/>
                <a:cs typeface="Segoe UI" panose="020B0502040204020203" pitchFamily="34" charset="0"/>
              </a:rPr>
              <a:t>Konusunda tecrübeli İşyeri Hekimleri, İş Güvenliği Uzmanlarımızla İş Sağlığı ve Güvenliği </a:t>
            </a:r>
            <a:r>
              <a:rPr lang="tr-TR" sz="5600" b="1" dirty="0">
                <a:latin typeface="Segoe UI" panose="020B0502040204020203" pitchFamily="34" charset="0"/>
                <a:cs typeface="Segoe UI" panose="020B0502040204020203" pitchFamily="34" charset="0"/>
              </a:rPr>
              <a:t>İstihdam Hizmetlerini ve Danışmanlık Hizmetlerini </a:t>
            </a:r>
            <a:r>
              <a:rPr lang="tr-TR" sz="5600" dirty="0">
                <a:latin typeface="Segoe UI" panose="020B0502040204020203" pitchFamily="34" charset="0"/>
                <a:cs typeface="Segoe UI" panose="020B0502040204020203" pitchFamily="34" charset="0"/>
              </a:rPr>
              <a:t>yerine getiriyoruz. </a:t>
            </a:r>
          </a:p>
          <a:p>
            <a:pPr marL="0" lvl="0" indent="0" rtl="0">
              <a:lnSpc>
                <a:spcPct val="150000"/>
              </a:lnSpc>
              <a:spcAft>
                <a:spcPts val="600"/>
              </a:spcAft>
              <a:buNone/>
              <a:defRPr/>
            </a:pPr>
            <a:r>
              <a:rPr lang="tr-TR" sz="5600" b="1" u="sng" dirty="0">
                <a:latin typeface="Segoe UI" panose="020B0502040204020203" pitchFamily="34" charset="0"/>
                <a:cs typeface="Segoe UI" panose="020B0502040204020203" pitchFamily="34" charset="0"/>
              </a:rPr>
              <a:t>İşyerlerinde Neler yapıyoruz?</a:t>
            </a:r>
          </a:p>
          <a:p>
            <a:pPr>
              <a:lnSpc>
                <a:spcPct val="150000"/>
              </a:lnSpc>
              <a:spcAft>
                <a:spcPts val="600"/>
              </a:spcAft>
              <a:defRPr/>
            </a:pPr>
            <a:r>
              <a:rPr lang="tr-TR" sz="5600" dirty="0">
                <a:latin typeface="Segoe UI" panose="020B0502040204020203" pitchFamily="34" charset="0"/>
                <a:cs typeface="Segoe UI" panose="020B0502040204020203" pitchFamily="34" charset="0"/>
              </a:rPr>
              <a:t>İşyerinin İş Sağlığı ve Güvenliği açısından durumu görmek için; </a:t>
            </a:r>
            <a:r>
              <a:rPr lang="tr-TR" sz="5600" b="1" dirty="0">
                <a:latin typeface="Segoe UI" panose="020B0502040204020203" pitchFamily="34" charset="0"/>
                <a:cs typeface="Segoe UI" panose="020B0502040204020203" pitchFamily="34" charset="0"/>
              </a:rPr>
              <a:t>İşyeri Risk Değerlendirmesi</a:t>
            </a:r>
          </a:p>
          <a:p>
            <a:pPr>
              <a:lnSpc>
                <a:spcPct val="150000"/>
              </a:lnSpc>
              <a:spcAft>
                <a:spcPts val="600"/>
              </a:spcAft>
              <a:defRPr/>
            </a:pPr>
            <a:r>
              <a:rPr lang="tr-TR" sz="5600" dirty="0">
                <a:latin typeface="Segoe UI" panose="020B0502040204020203" pitchFamily="34" charset="0"/>
                <a:cs typeface="Segoe UI" panose="020B0502040204020203" pitchFamily="34" charset="0"/>
              </a:rPr>
              <a:t>İşyerinde Acil Durumlar Hakkında değerlendirmeler yaparak; </a:t>
            </a:r>
            <a:r>
              <a:rPr lang="tr-TR" sz="5600" b="1" dirty="0">
                <a:latin typeface="Segoe UI" panose="020B0502040204020203" pitchFamily="34" charset="0"/>
                <a:cs typeface="Segoe UI" panose="020B0502040204020203" pitchFamily="34" charset="0"/>
              </a:rPr>
              <a:t>İşyeri Acil Durum Planları </a:t>
            </a:r>
          </a:p>
          <a:p>
            <a:pPr>
              <a:lnSpc>
                <a:spcPct val="150000"/>
              </a:lnSpc>
              <a:spcAft>
                <a:spcPts val="600"/>
              </a:spcAft>
              <a:defRPr/>
            </a:pPr>
            <a:r>
              <a:rPr lang="tr-TR" sz="5600" dirty="0">
                <a:latin typeface="Segoe UI" panose="020B0502040204020203" pitchFamily="34" charset="0"/>
                <a:cs typeface="Segoe UI" panose="020B0502040204020203" pitchFamily="34" charset="0"/>
              </a:rPr>
              <a:t>İşyerinde Çalışanların bilinçlenmesi ve bilgilenmeleri için; </a:t>
            </a:r>
            <a:r>
              <a:rPr lang="tr-TR" sz="5600" b="1" dirty="0">
                <a:latin typeface="Segoe UI" panose="020B0502040204020203" pitchFamily="34" charset="0"/>
                <a:cs typeface="Segoe UI" panose="020B0502040204020203" pitchFamily="34" charset="0"/>
              </a:rPr>
              <a:t>Çalışan İş Sağlığı ve Güvenliği Eğitimleri</a:t>
            </a:r>
          </a:p>
          <a:p>
            <a:pPr>
              <a:lnSpc>
                <a:spcPct val="150000"/>
              </a:lnSpc>
              <a:spcAft>
                <a:spcPts val="600"/>
              </a:spcAft>
              <a:defRPr/>
            </a:pPr>
            <a:r>
              <a:rPr lang="tr-TR" sz="5600" dirty="0">
                <a:latin typeface="Segoe UI" panose="020B0502040204020203" pitchFamily="34" charset="0"/>
                <a:cs typeface="Segoe UI" panose="020B0502040204020203" pitchFamily="34" charset="0"/>
              </a:rPr>
              <a:t>İşyerinde Çalışanların İşe giriş ve sonrasında; </a:t>
            </a:r>
            <a:r>
              <a:rPr lang="tr-TR" sz="5600" b="1" dirty="0">
                <a:latin typeface="Segoe UI" panose="020B0502040204020203" pitchFamily="34" charset="0"/>
                <a:cs typeface="Segoe UI" panose="020B0502040204020203" pitchFamily="34" charset="0"/>
              </a:rPr>
              <a:t>Çalışan Sağlık Muayeneleri</a:t>
            </a:r>
          </a:p>
          <a:p>
            <a:pPr>
              <a:lnSpc>
                <a:spcPct val="150000"/>
              </a:lnSpc>
              <a:spcAft>
                <a:spcPts val="600"/>
              </a:spcAft>
              <a:defRPr/>
            </a:pPr>
            <a:r>
              <a:rPr lang="tr-TR" sz="5600" dirty="0">
                <a:latin typeface="Segoe UI" panose="020B0502040204020203" pitchFamily="34" charset="0"/>
                <a:cs typeface="Segoe UI" panose="020B0502040204020203" pitchFamily="34" charset="0"/>
              </a:rPr>
              <a:t>İşyerinin faaliyetine özgü; </a:t>
            </a:r>
            <a:r>
              <a:rPr lang="tr-TR" sz="5600" b="1" dirty="0">
                <a:latin typeface="Segoe UI" panose="020B0502040204020203" pitchFamily="34" charset="0"/>
                <a:cs typeface="Segoe UI" panose="020B0502040204020203" pitchFamily="34" charset="0"/>
              </a:rPr>
              <a:t>İş Sağlığı ve Güvenliği Dokümanları</a:t>
            </a:r>
          </a:p>
          <a:p>
            <a:pPr marL="0" indent="0">
              <a:lnSpc>
                <a:spcPct val="150000"/>
              </a:lnSpc>
              <a:spcAft>
                <a:spcPts val="600"/>
              </a:spcAft>
              <a:buNone/>
              <a:defRPr/>
            </a:pPr>
            <a:r>
              <a:rPr lang="tr-TR" sz="5600" b="1" u="sng" dirty="0">
                <a:latin typeface="Segoe UI" panose="020B0502040204020203" pitchFamily="34" charset="0"/>
                <a:cs typeface="Segoe UI" panose="020B0502040204020203" pitchFamily="34" charset="0"/>
              </a:rPr>
              <a:t>Kimlere Hizmet Veriyoruz?</a:t>
            </a:r>
          </a:p>
          <a:p>
            <a:pPr marL="0" indent="0">
              <a:lnSpc>
                <a:spcPct val="150000"/>
              </a:lnSpc>
              <a:spcAft>
                <a:spcPts val="600"/>
              </a:spcAft>
              <a:buNone/>
              <a:defRPr/>
            </a:pPr>
            <a:r>
              <a:rPr lang="tr-TR" sz="5600" dirty="0">
                <a:latin typeface="Segoe UI" panose="020B0502040204020203" pitchFamily="34" charset="0"/>
                <a:cs typeface="Segoe UI" panose="020B0502040204020203" pitchFamily="34" charset="0"/>
              </a:rPr>
              <a:t>6331 Sayılı Kanun Kapsamında yer alan tüm işletmeler başta olmak üzere                                                                                                                İşyerinde İş Sağlığı ve Güvenliği Uygulamaları yerine getirmek isteyen herkese hizmet veriyoruz.</a:t>
            </a:r>
            <a:endParaRPr lang="tr-TR" sz="4300" dirty="0">
              <a:latin typeface="Segoe UI" panose="020B0502040204020203" pitchFamily="34" charset="0"/>
              <a:cs typeface="Segoe UI" panose="020B0502040204020203" pitchFamily="34" charset="0"/>
            </a:endParaRPr>
          </a:p>
          <a:p>
            <a:pPr marL="0" lvl="0" indent="0" rtl="0">
              <a:lnSpc>
                <a:spcPct val="150000"/>
              </a:lnSpc>
              <a:spcAft>
                <a:spcPts val="600"/>
              </a:spcAft>
              <a:buNone/>
              <a:defRPr/>
            </a:pPr>
            <a:endParaRPr lang="tr-TR" sz="1800" dirty="0">
              <a:latin typeface="Segoe UI" panose="020B0502040204020203" pitchFamily="34" charset="0"/>
              <a:cs typeface="Segoe UI" panose="020B0502040204020203" pitchFamily="34" charset="0"/>
            </a:endParaRPr>
          </a:p>
        </p:txBody>
      </p:sp>
      <p:pic>
        <p:nvPicPr>
          <p:cNvPr id="3" name="Resim 2">
            <a:extLst>
              <a:ext uri="{FF2B5EF4-FFF2-40B4-BE49-F238E27FC236}">
                <a16:creationId xmlns:a16="http://schemas.microsoft.com/office/drawing/2014/main" id="{63C01CF9-D5D7-ECFB-B997-07AD6BCFD6C3}"/>
              </a:ext>
            </a:extLst>
          </p:cNvPr>
          <p:cNvPicPr>
            <a:picLocks noChangeAspect="1"/>
          </p:cNvPicPr>
          <p:nvPr/>
        </p:nvPicPr>
        <p:blipFill>
          <a:blip r:embed="rId6"/>
          <a:stretch>
            <a:fillRect/>
          </a:stretch>
        </p:blipFill>
        <p:spPr>
          <a:xfrm>
            <a:off x="8129180" y="2687620"/>
            <a:ext cx="977962" cy="625716"/>
          </a:xfrm>
          <a:prstGeom prst="rect">
            <a:avLst/>
          </a:prstGeom>
        </p:spPr>
      </p:pic>
      <p:pic>
        <p:nvPicPr>
          <p:cNvPr id="4" name="Resim 3">
            <a:extLst>
              <a:ext uri="{FF2B5EF4-FFF2-40B4-BE49-F238E27FC236}">
                <a16:creationId xmlns:a16="http://schemas.microsoft.com/office/drawing/2014/main" id="{DCA955C7-7A4B-4A7A-8FB1-F9971BD97F3C}"/>
              </a:ext>
            </a:extLst>
          </p:cNvPr>
          <p:cNvPicPr>
            <a:picLocks noChangeAspect="1"/>
          </p:cNvPicPr>
          <p:nvPr/>
        </p:nvPicPr>
        <p:blipFill>
          <a:blip r:embed="rId7"/>
          <a:stretch>
            <a:fillRect/>
          </a:stretch>
        </p:blipFill>
        <p:spPr>
          <a:xfrm>
            <a:off x="7803939" y="3368751"/>
            <a:ext cx="652616" cy="652616"/>
          </a:xfrm>
          <a:prstGeom prst="rect">
            <a:avLst/>
          </a:prstGeom>
        </p:spPr>
      </p:pic>
      <p:pic>
        <p:nvPicPr>
          <p:cNvPr id="6" name="Resim 5">
            <a:extLst>
              <a:ext uri="{FF2B5EF4-FFF2-40B4-BE49-F238E27FC236}">
                <a16:creationId xmlns:a16="http://schemas.microsoft.com/office/drawing/2014/main" id="{7B90265E-DD32-D574-71AD-877C715CDF8C}"/>
              </a:ext>
            </a:extLst>
          </p:cNvPr>
          <p:cNvPicPr>
            <a:picLocks noChangeAspect="1"/>
          </p:cNvPicPr>
          <p:nvPr/>
        </p:nvPicPr>
        <p:blipFill>
          <a:blip r:embed="rId8"/>
          <a:stretch>
            <a:fillRect/>
          </a:stretch>
        </p:blipFill>
        <p:spPr>
          <a:xfrm>
            <a:off x="8795461" y="3748612"/>
            <a:ext cx="903170" cy="617123"/>
          </a:xfrm>
          <a:prstGeom prst="rect">
            <a:avLst/>
          </a:prstGeom>
        </p:spPr>
      </p:pic>
      <p:pic>
        <p:nvPicPr>
          <p:cNvPr id="10" name="Resim 9">
            <a:extLst>
              <a:ext uri="{FF2B5EF4-FFF2-40B4-BE49-F238E27FC236}">
                <a16:creationId xmlns:a16="http://schemas.microsoft.com/office/drawing/2014/main" id="{B77CD91E-2898-BFE2-E8C8-BC603768004F}"/>
              </a:ext>
            </a:extLst>
          </p:cNvPr>
          <p:cNvPicPr>
            <a:picLocks noChangeAspect="1"/>
          </p:cNvPicPr>
          <p:nvPr/>
        </p:nvPicPr>
        <p:blipFill>
          <a:blip r:embed="rId9"/>
          <a:stretch>
            <a:fillRect/>
          </a:stretch>
        </p:blipFill>
        <p:spPr>
          <a:xfrm>
            <a:off x="6827966" y="4395780"/>
            <a:ext cx="852994" cy="567629"/>
          </a:xfrm>
          <a:prstGeom prst="rect">
            <a:avLst/>
          </a:prstGeom>
        </p:spPr>
      </p:pic>
      <p:pic>
        <p:nvPicPr>
          <p:cNvPr id="11" name="Resim 10">
            <a:extLst>
              <a:ext uri="{FF2B5EF4-FFF2-40B4-BE49-F238E27FC236}">
                <a16:creationId xmlns:a16="http://schemas.microsoft.com/office/drawing/2014/main" id="{D610591A-42C5-2C7C-B9DB-B98592BF5077}"/>
              </a:ext>
            </a:extLst>
          </p:cNvPr>
          <p:cNvPicPr>
            <a:picLocks noChangeAspect="1"/>
          </p:cNvPicPr>
          <p:nvPr/>
        </p:nvPicPr>
        <p:blipFill>
          <a:blip r:embed="rId10"/>
          <a:stretch>
            <a:fillRect/>
          </a:stretch>
        </p:blipFill>
        <p:spPr>
          <a:xfrm>
            <a:off x="5935036" y="4949272"/>
            <a:ext cx="941252" cy="597600"/>
          </a:xfrm>
          <a:prstGeom prst="rect">
            <a:avLst/>
          </a:prstGeom>
        </p:spPr>
      </p:pic>
    </p:spTree>
    <p:extLst>
      <p:ext uri="{BB962C8B-B14F-4D97-AF65-F5344CB8AC3E}">
        <p14:creationId xmlns:p14="http://schemas.microsoft.com/office/powerpoint/2010/main" val="26581061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CEB8C-6CB7-9694-ECFB-A68AB5B908B9}"/>
            </a:ext>
          </a:extLst>
        </p:cNvPr>
        <p:cNvGrpSpPr/>
        <p:nvPr/>
      </p:nvGrpSpPr>
      <p:grpSpPr>
        <a:xfrm>
          <a:off x="0" y="0"/>
          <a:ext cx="0" cy="0"/>
          <a:chOff x="0" y="0"/>
          <a:chExt cx="0" cy="0"/>
        </a:xfrm>
      </p:grpSpPr>
      <p:sp>
        <p:nvSpPr>
          <p:cNvPr id="8" name="Başlık 7">
            <a:extLst>
              <a:ext uri="{FF2B5EF4-FFF2-40B4-BE49-F238E27FC236}">
                <a16:creationId xmlns:a16="http://schemas.microsoft.com/office/drawing/2014/main" id="{6C51C59B-B982-8F7B-0791-E67524C6CD01}"/>
              </a:ext>
            </a:extLst>
          </p:cNvPr>
          <p:cNvSpPr>
            <a:spLocks noGrp="1"/>
          </p:cNvSpPr>
          <p:nvPr>
            <p:ph type="title"/>
          </p:nvPr>
        </p:nvSpPr>
        <p:spPr/>
        <p:txBody>
          <a:bodyPr rtlCol="0">
            <a:noAutofit/>
          </a:bodyPr>
          <a:lstStyle/>
          <a:p>
            <a:pPr rtl="0"/>
            <a:r>
              <a:rPr lang="tr-TR" b="1" dirty="0">
                <a:latin typeface="Segoe UI Light" panose="020B0502040204020203" pitchFamily="34" charset="0"/>
                <a:cs typeface="Segoe UI Light" panose="020B0502040204020203" pitchFamily="34" charset="0"/>
              </a:rPr>
              <a:t>6331 Sayılı İş Sağlığı ve Güvenliği Kanunu</a:t>
            </a:r>
          </a:p>
        </p:txBody>
      </p:sp>
      <p:sp>
        <p:nvSpPr>
          <p:cNvPr id="38" name="İçerik Yer Tutucusu 17">
            <a:extLst>
              <a:ext uri="{FF2B5EF4-FFF2-40B4-BE49-F238E27FC236}">
                <a16:creationId xmlns:a16="http://schemas.microsoft.com/office/drawing/2014/main" id="{44FEE5B7-F8ED-E80C-6544-AF8159E85F65}"/>
              </a:ext>
            </a:extLst>
          </p:cNvPr>
          <p:cNvSpPr txBox="1">
            <a:spLocks/>
          </p:cNvSpPr>
          <p:nvPr/>
        </p:nvSpPr>
        <p:spPr>
          <a:xfrm>
            <a:off x="521206" y="1494092"/>
            <a:ext cx="6492242" cy="512616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1125"/>
              </a:spcAft>
              <a:buNone/>
            </a:pPr>
            <a:endParaRPr lang="tr-TR" sz="1700" b="0" i="0" dirty="0">
              <a:solidFill>
                <a:srgbClr val="333333"/>
              </a:solidFill>
              <a:effectLst/>
              <a:latin typeface="Open Sans" panose="020B0606030504020204" pitchFamily="34" charset="0"/>
            </a:endParaRPr>
          </a:p>
          <a:p>
            <a:pPr marL="0" lvl="0" indent="0" rtl="0">
              <a:lnSpc>
                <a:spcPct val="150000"/>
              </a:lnSpc>
              <a:spcAft>
                <a:spcPts val="600"/>
              </a:spcAft>
              <a:buNone/>
              <a:defRPr/>
            </a:pPr>
            <a:endParaRPr lang="tr-TR" sz="1800" dirty="0">
              <a:latin typeface="Segoe UI" panose="020B0502040204020203" pitchFamily="34" charset="0"/>
              <a:cs typeface="Segoe UI" panose="020B0502040204020203" pitchFamily="34" charset="0"/>
            </a:endParaRPr>
          </a:p>
        </p:txBody>
      </p:sp>
      <p:pic>
        <p:nvPicPr>
          <p:cNvPr id="7" name="Resim 6">
            <a:extLst>
              <a:ext uri="{FF2B5EF4-FFF2-40B4-BE49-F238E27FC236}">
                <a16:creationId xmlns:a16="http://schemas.microsoft.com/office/drawing/2014/main" id="{90CB52DC-9375-8585-4C79-F9B7D3E61219}"/>
              </a:ext>
            </a:extLst>
          </p:cNvPr>
          <p:cNvPicPr>
            <a:picLocks noChangeAspect="1"/>
          </p:cNvPicPr>
          <p:nvPr/>
        </p:nvPicPr>
        <p:blipFill>
          <a:blip r:embed="rId3" cstate="print">
            <a:alphaModFix amt="20000"/>
            <a:extLst>
              <a:ext uri="{BEBA8EAE-BF5A-486C-A8C5-ECC9F3942E4B}">
                <a14:imgProps xmlns:a14="http://schemas.microsoft.com/office/drawing/2010/main">
                  <a14:imgLayer r:embed="rId4">
                    <a14:imgEffect>
                      <a14:brightnessContrast bright="-9000"/>
                    </a14:imgEffect>
                  </a14:imgLayer>
                </a14:imgProps>
              </a:ext>
              <a:ext uri="{28A0092B-C50C-407E-A947-70E740481C1C}">
                <a14:useLocalDpi xmlns:a14="http://schemas.microsoft.com/office/drawing/2010/main" val="0"/>
              </a:ext>
            </a:extLst>
          </a:blip>
          <a:stretch>
            <a:fillRect/>
          </a:stretch>
        </p:blipFill>
        <p:spPr>
          <a:xfrm>
            <a:off x="10284388" y="4581145"/>
            <a:ext cx="1716457" cy="1561975"/>
          </a:xfrm>
          <a:prstGeom prst="rect">
            <a:avLst/>
          </a:prstGeom>
          <a:noFill/>
        </p:spPr>
      </p:pic>
      <p:sp>
        <p:nvSpPr>
          <p:cNvPr id="9" name="İçerik Yer Tutucusu 17">
            <a:extLst>
              <a:ext uri="{FF2B5EF4-FFF2-40B4-BE49-F238E27FC236}">
                <a16:creationId xmlns:a16="http://schemas.microsoft.com/office/drawing/2014/main" id="{0605E4F4-74BB-9879-16BF-5E57AC0080E8}"/>
              </a:ext>
            </a:extLst>
          </p:cNvPr>
          <p:cNvSpPr txBox="1">
            <a:spLocks/>
          </p:cNvSpPr>
          <p:nvPr/>
        </p:nvSpPr>
        <p:spPr>
          <a:xfrm>
            <a:off x="10575688" y="6067205"/>
            <a:ext cx="1251421" cy="65363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lnSpc>
                <a:spcPct val="100000"/>
              </a:lnSpc>
              <a:spcBef>
                <a:spcPts val="600"/>
              </a:spcBef>
              <a:spcAft>
                <a:spcPts val="600"/>
              </a:spcAft>
              <a:buNone/>
              <a:defRPr/>
            </a:pPr>
            <a:r>
              <a:rPr lang="tr-TR" sz="1100" dirty="0">
                <a:solidFill>
                  <a:schemeClr val="tx1">
                    <a:lumMod val="85000"/>
                    <a:lumOff val="15000"/>
                  </a:schemeClr>
                </a:solidFill>
                <a:latin typeface="Segoe UI" panose="020B0502040204020203" pitchFamily="34" charset="0"/>
                <a:cs typeface="Segoe UI" panose="020B0502040204020203" pitchFamily="34" charset="0"/>
                <a:hlinkClick r:id="rId5">
                  <a:extLst>
                    <a:ext uri="{A12FA001-AC4F-418D-AE19-62706E023703}">
                      <ahyp:hlinkClr xmlns:ahyp="http://schemas.microsoft.com/office/drawing/2018/hyperlinkcolor" val="tx"/>
                    </a:ext>
                  </a:extLst>
                </a:hlinkClick>
              </a:rPr>
              <a:t>www.esbir.net</a:t>
            </a:r>
            <a:r>
              <a:rPr lang="tr-TR" sz="1100" dirty="0">
                <a:solidFill>
                  <a:schemeClr val="tx1">
                    <a:lumMod val="85000"/>
                    <a:lumOff val="15000"/>
                  </a:schemeClr>
                </a:solidFill>
                <a:latin typeface="Segoe UI" panose="020B0502040204020203" pitchFamily="34" charset="0"/>
                <a:cs typeface="Segoe UI" panose="020B0502040204020203" pitchFamily="34" charset="0"/>
              </a:rPr>
              <a:t> </a:t>
            </a:r>
          </a:p>
          <a:p>
            <a:pPr marL="0" lvl="0" indent="0" rtl="0">
              <a:lnSpc>
                <a:spcPct val="100000"/>
              </a:lnSpc>
              <a:spcBef>
                <a:spcPts val="600"/>
              </a:spcBef>
              <a:spcAft>
                <a:spcPts val="600"/>
              </a:spcAft>
              <a:buNone/>
              <a:defRPr/>
            </a:pPr>
            <a:r>
              <a:rPr lang="tr-TR" sz="1100" dirty="0">
                <a:solidFill>
                  <a:schemeClr val="tx1">
                    <a:lumMod val="85000"/>
                    <a:lumOff val="15000"/>
                  </a:schemeClr>
                </a:solidFill>
                <a:latin typeface="Segoe UI" panose="020B0502040204020203" pitchFamily="34" charset="0"/>
                <a:cs typeface="Segoe UI" panose="020B0502040204020203" pitchFamily="34" charset="0"/>
              </a:rPr>
              <a:t>0212 </a:t>
            </a:r>
            <a:r>
              <a:rPr lang="tr-TR" sz="1100" dirty="0">
                <a:latin typeface="Segoe UI" panose="020B0502040204020203" pitchFamily="34" charset="0"/>
                <a:cs typeface="Segoe UI" panose="020B0502040204020203" pitchFamily="34" charset="0"/>
              </a:rPr>
              <a:t>568 4 568</a:t>
            </a:r>
          </a:p>
        </p:txBody>
      </p:sp>
      <p:sp>
        <p:nvSpPr>
          <p:cNvPr id="2" name="İçerik Yer Tutucusu 17">
            <a:extLst>
              <a:ext uri="{FF2B5EF4-FFF2-40B4-BE49-F238E27FC236}">
                <a16:creationId xmlns:a16="http://schemas.microsoft.com/office/drawing/2014/main" id="{D2B3558A-A22B-CD85-F9C4-05CF78EF3ECD}"/>
              </a:ext>
            </a:extLst>
          </p:cNvPr>
          <p:cNvSpPr txBox="1">
            <a:spLocks/>
          </p:cNvSpPr>
          <p:nvPr/>
        </p:nvSpPr>
        <p:spPr>
          <a:xfrm>
            <a:off x="521206" y="1260014"/>
            <a:ext cx="11670794" cy="1104614"/>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lnSpc>
                <a:spcPct val="150000"/>
              </a:lnSpc>
              <a:spcAft>
                <a:spcPts val="600"/>
              </a:spcAft>
              <a:buNone/>
              <a:defRPr/>
            </a:pPr>
            <a:r>
              <a:rPr lang="tr-TR" sz="2800" b="1" dirty="0"/>
              <a:t>Kanunun amacı</a:t>
            </a:r>
            <a:r>
              <a:rPr lang="tr-TR" sz="2800" dirty="0"/>
              <a:t>; işyerlerinde iş sağlığı ve güvenliğinin sağlanması ve mevcut sağlık ve güvenlik şartlarının iyileştirilmesi için işveren ve çalışanların görev, yetki, sorumluluk, hak ve yükümlülüklerini düzenlemektir.</a:t>
            </a:r>
            <a:endParaRPr lang="tr-TR" sz="2800" dirty="0">
              <a:latin typeface="Segoe UI" panose="020B0502040204020203" pitchFamily="34" charset="0"/>
              <a:cs typeface="Segoe UI" panose="020B0502040204020203" pitchFamily="34" charset="0"/>
            </a:endParaRPr>
          </a:p>
        </p:txBody>
      </p:sp>
      <p:sp>
        <p:nvSpPr>
          <p:cNvPr id="3" name="İçerik Yer Tutucusu 17">
            <a:extLst>
              <a:ext uri="{FF2B5EF4-FFF2-40B4-BE49-F238E27FC236}">
                <a16:creationId xmlns:a16="http://schemas.microsoft.com/office/drawing/2014/main" id="{19B80DEB-9BEC-0EF3-C722-5F26BD986DB5}"/>
              </a:ext>
            </a:extLst>
          </p:cNvPr>
          <p:cNvSpPr txBox="1">
            <a:spLocks/>
          </p:cNvSpPr>
          <p:nvPr/>
        </p:nvSpPr>
        <p:spPr>
          <a:xfrm>
            <a:off x="521206" y="2200039"/>
            <a:ext cx="10917938" cy="1386242"/>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lnSpc>
                <a:spcPct val="150000"/>
              </a:lnSpc>
              <a:spcAft>
                <a:spcPts val="600"/>
              </a:spcAft>
              <a:buNone/>
              <a:defRPr/>
            </a:pPr>
            <a:r>
              <a:rPr lang="tr-TR" sz="2800" b="1" dirty="0"/>
              <a:t>İşverenlerin Yükümlülükleri; </a:t>
            </a:r>
          </a:p>
          <a:p>
            <a:pPr marL="0" lvl="0" indent="0" rtl="0">
              <a:lnSpc>
                <a:spcPct val="150000"/>
              </a:lnSpc>
              <a:spcAft>
                <a:spcPts val="600"/>
              </a:spcAft>
              <a:buNone/>
              <a:defRPr/>
            </a:pPr>
            <a:r>
              <a:rPr lang="tr-TR" sz="2800" dirty="0"/>
              <a:t> İşyerlerinde iş sağlığı ve güvenliği ile ilgili </a:t>
            </a:r>
            <a:r>
              <a:rPr lang="tr-TR" sz="2800" u="sng" dirty="0"/>
              <a:t>iş kazaları ve meslek hastalıkların oluşmaması için önlem ve tedbirleri belirleyerek yerine getirmek,</a:t>
            </a:r>
            <a:r>
              <a:rPr lang="tr-TR" sz="2800" dirty="0"/>
              <a:t> </a:t>
            </a:r>
            <a:r>
              <a:rPr lang="tr-TR" sz="2800" u="sng" dirty="0"/>
              <a:t>çalışanları bilgilendirmek, sağlıklı ve güvenli bir çalışma ortamını sağlamak ile yükümlüdür.  </a:t>
            </a:r>
            <a:endParaRPr lang="tr-TR" sz="2800" u="sng" dirty="0">
              <a:latin typeface="Segoe UI" panose="020B0502040204020203" pitchFamily="34" charset="0"/>
              <a:cs typeface="Segoe UI" panose="020B0502040204020203" pitchFamily="34" charset="0"/>
            </a:endParaRPr>
          </a:p>
        </p:txBody>
      </p:sp>
      <p:sp>
        <p:nvSpPr>
          <p:cNvPr id="4" name="İçerik Yer Tutucusu 17">
            <a:extLst>
              <a:ext uri="{FF2B5EF4-FFF2-40B4-BE49-F238E27FC236}">
                <a16:creationId xmlns:a16="http://schemas.microsoft.com/office/drawing/2014/main" id="{2DF81AA7-3286-56EE-2CAF-E13955EC2836}"/>
              </a:ext>
            </a:extLst>
          </p:cNvPr>
          <p:cNvSpPr txBox="1">
            <a:spLocks/>
          </p:cNvSpPr>
          <p:nvPr/>
        </p:nvSpPr>
        <p:spPr>
          <a:xfrm>
            <a:off x="521206" y="3531555"/>
            <a:ext cx="11064242" cy="1223325"/>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lnSpc>
                <a:spcPct val="150000"/>
              </a:lnSpc>
              <a:spcAft>
                <a:spcPts val="600"/>
              </a:spcAft>
              <a:buNone/>
              <a:defRPr/>
            </a:pPr>
            <a:r>
              <a:rPr lang="tr-TR" sz="3800" b="1" dirty="0"/>
              <a:t>Çalışanlar Yükümlülükleri; </a:t>
            </a:r>
          </a:p>
          <a:p>
            <a:pPr marL="0" lvl="0" indent="0" rtl="0">
              <a:lnSpc>
                <a:spcPct val="150000"/>
              </a:lnSpc>
              <a:spcAft>
                <a:spcPts val="600"/>
              </a:spcAft>
              <a:buNone/>
              <a:defRPr/>
            </a:pPr>
            <a:r>
              <a:rPr lang="tr-TR" sz="3800" dirty="0"/>
              <a:t> İşyerlerinde iş sağlığı ve güvenliği ile ilgili alınan </a:t>
            </a:r>
            <a:r>
              <a:rPr lang="tr-TR" sz="3800" u="sng" dirty="0"/>
              <a:t>önlem ve tedbirlere uymak, Eğitimlere katılmak, sağlıklı ve güvenli bir çalışma ortamının sağlanmasına katkıda bulunmak ile yükümlüdür</a:t>
            </a:r>
            <a:r>
              <a:rPr lang="tr-TR" sz="2800" u="sng" dirty="0"/>
              <a:t>.</a:t>
            </a:r>
            <a:endParaRPr lang="tr-TR" sz="2800" u="sng" dirty="0">
              <a:latin typeface="Segoe UI" panose="020B0502040204020203" pitchFamily="34" charset="0"/>
              <a:cs typeface="Segoe UI" panose="020B0502040204020203" pitchFamily="34" charset="0"/>
            </a:endParaRPr>
          </a:p>
        </p:txBody>
      </p:sp>
      <p:pic>
        <p:nvPicPr>
          <p:cNvPr id="5" name="Resim 4">
            <a:extLst>
              <a:ext uri="{FF2B5EF4-FFF2-40B4-BE49-F238E27FC236}">
                <a16:creationId xmlns:a16="http://schemas.microsoft.com/office/drawing/2014/main" id="{132E6C24-C2EC-F9B1-7D8B-7F9BB3567B86}"/>
              </a:ext>
            </a:extLst>
          </p:cNvPr>
          <p:cNvPicPr>
            <a:picLocks noChangeAspect="1"/>
          </p:cNvPicPr>
          <p:nvPr/>
        </p:nvPicPr>
        <p:blipFill>
          <a:blip r:embed="rId6"/>
          <a:stretch>
            <a:fillRect/>
          </a:stretch>
        </p:blipFill>
        <p:spPr>
          <a:xfrm>
            <a:off x="410403" y="5078003"/>
            <a:ext cx="1884742" cy="1205889"/>
          </a:xfrm>
          <a:prstGeom prst="rect">
            <a:avLst/>
          </a:prstGeom>
        </p:spPr>
      </p:pic>
      <p:pic>
        <p:nvPicPr>
          <p:cNvPr id="6" name="Resim 5">
            <a:extLst>
              <a:ext uri="{FF2B5EF4-FFF2-40B4-BE49-F238E27FC236}">
                <a16:creationId xmlns:a16="http://schemas.microsoft.com/office/drawing/2014/main" id="{E1F9AB5B-6DEC-4628-6E4F-832F36090205}"/>
              </a:ext>
            </a:extLst>
          </p:cNvPr>
          <p:cNvPicPr>
            <a:picLocks noChangeAspect="1"/>
          </p:cNvPicPr>
          <p:nvPr/>
        </p:nvPicPr>
        <p:blipFill>
          <a:blip r:embed="rId7"/>
          <a:stretch>
            <a:fillRect/>
          </a:stretch>
        </p:blipFill>
        <p:spPr>
          <a:xfrm>
            <a:off x="2498268" y="5093395"/>
            <a:ext cx="1316549" cy="1316549"/>
          </a:xfrm>
          <a:prstGeom prst="rect">
            <a:avLst/>
          </a:prstGeom>
        </p:spPr>
      </p:pic>
      <p:pic>
        <p:nvPicPr>
          <p:cNvPr id="11" name="Resim 10">
            <a:extLst>
              <a:ext uri="{FF2B5EF4-FFF2-40B4-BE49-F238E27FC236}">
                <a16:creationId xmlns:a16="http://schemas.microsoft.com/office/drawing/2014/main" id="{73673F1C-39F8-3B77-07B7-E54117E785B5}"/>
              </a:ext>
            </a:extLst>
          </p:cNvPr>
          <p:cNvPicPr>
            <a:picLocks noChangeAspect="1"/>
          </p:cNvPicPr>
          <p:nvPr/>
        </p:nvPicPr>
        <p:blipFill>
          <a:blip r:embed="rId8"/>
          <a:stretch>
            <a:fillRect/>
          </a:stretch>
        </p:blipFill>
        <p:spPr>
          <a:xfrm>
            <a:off x="4006336" y="5121472"/>
            <a:ext cx="1790359" cy="1223325"/>
          </a:xfrm>
          <a:prstGeom prst="rect">
            <a:avLst/>
          </a:prstGeom>
        </p:spPr>
      </p:pic>
      <p:pic>
        <p:nvPicPr>
          <p:cNvPr id="12" name="Resim 11">
            <a:extLst>
              <a:ext uri="{FF2B5EF4-FFF2-40B4-BE49-F238E27FC236}">
                <a16:creationId xmlns:a16="http://schemas.microsoft.com/office/drawing/2014/main" id="{98727292-30C7-667F-BC6D-3385C8972E7F}"/>
              </a:ext>
            </a:extLst>
          </p:cNvPr>
          <p:cNvPicPr>
            <a:picLocks noChangeAspect="1"/>
          </p:cNvPicPr>
          <p:nvPr/>
        </p:nvPicPr>
        <p:blipFill>
          <a:blip r:embed="rId9"/>
          <a:stretch>
            <a:fillRect/>
          </a:stretch>
        </p:blipFill>
        <p:spPr>
          <a:xfrm>
            <a:off x="8120452" y="5121472"/>
            <a:ext cx="1899340" cy="1205889"/>
          </a:xfrm>
          <a:prstGeom prst="rect">
            <a:avLst/>
          </a:prstGeom>
        </p:spPr>
      </p:pic>
      <p:pic>
        <p:nvPicPr>
          <p:cNvPr id="14" name="Resim 13">
            <a:extLst>
              <a:ext uri="{FF2B5EF4-FFF2-40B4-BE49-F238E27FC236}">
                <a16:creationId xmlns:a16="http://schemas.microsoft.com/office/drawing/2014/main" id="{147FB445-A11B-7335-E17E-38CBE0997806}"/>
              </a:ext>
            </a:extLst>
          </p:cNvPr>
          <p:cNvPicPr>
            <a:picLocks noChangeAspect="1"/>
          </p:cNvPicPr>
          <p:nvPr/>
        </p:nvPicPr>
        <p:blipFill>
          <a:blip r:embed="rId10"/>
          <a:stretch>
            <a:fillRect/>
          </a:stretch>
        </p:blipFill>
        <p:spPr>
          <a:xfrm>
            <a:off x="6061215" y="5168315"/>
            <a:ext cx="1767937" cy="1176482"/>
          </a:xfrm>
          <a:prstGeom prst="rect">
            <a:avLst/>
          </a:prstGeom>
        </p:spPr>
      </p:pic>
    </p:spTree>
    <p:extLst>
      <p:ext uri="{BB962C8B-B14F-4D97-AF65-F5344CB8AC3E}">
        <p14:creationId xmlns:p14="http://schemas.microsoft.com/office/powerpoint/2010/main" val="4813218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rtlCol="0"/>
          <a:lstStyle/>
          <a:p>
            <a:pPr rtl="0"/>
            <a:r>
              <a:rPr lang="tr-TR" dirty="0">
                <a:latin typeface="Segoe UI Light" panose="020B0502040204020203" pitchFamily="34" charset="0"/>
                <a:cs typeface="Segoe UI Light" panose="020B0502040204020203" pitchFamily="34" charset="0"/>
              </a:rPr>
              <a:t>Esnaf ve Sanatkarlarımız Ne yapmalı?</a:t>
            </a:r>
          </a:p>
        </p:txBody>
      </p:sp>
      <p:grpSp>
        <p:nvGrpSpPr>
          <p:cNvPr id="18" name="Grup 17" descr="İçinde 1 sayısı bulunan ve 1. adımı gösteren küçük daire"/>
          <p:cNvGrpSpPr/>
          <p:nvPr/>
        </p:nvGrpSpPr>
        <p:grpSpPr bwMode="blackWhite">
          <a:xfrm>
            <a:off x="505526" y="1427077"/>
            <a:ext cx="558179" cy="409838"/>
            <a:chOff x="6953426" y="711274"/>
            <a:chExt cx="558179" cy="409838"/>
          </a:xfrm>
        </p:grpSpPr>
        <p:sp>
          <p:nvSpPr>
            <p:cNvPr id="19" name="Oval 18" descr="Küçük dair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20" name="Metin Kutusu 19" descr="1 sayısı"/>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tr-TR" dirty="0">
                  <a:solidFill>
                    <a:schemeClr val="bg1"/>
                  </a:solidFill>
                  <a:latin typeface="Segoe UI Semibold" panose="020B0702040204020203" pitchFamily="34" charset="0"/>
                  <a:cs typeface="Segoe UI Semibold" panose="020B0702040204020203" pitchFamily="34" charset="0"/>
                </a:rPr>
                <a:t>1</a:t>
              </a:r>
            </a:p>
          </p:txBody>
        </p:sp>
      </p:grpSp>
      <p:sp>
        <p:nvSpPr>
          <p:cNvPr id="21" name="İçerik Yer Tutucusu 17"/>
          <p:cNvSpPr txBox="1">
            <a:spLocks/>
          </p:cNvSpPr>
          <p:nvPr/>
        </p:nvSpPr>
        <p:spPr>
          <a:xfrm>
            <a:off x="938372" y="1408967"/>
            <a:ext cx="11159140" cy="2255874"/>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r>
              <a:rPr lang="tr-TR" sz="5600" dirty="0">
                <a:solidFill>
                  <a:prstClr val="black">
                    <a:lumMod val="75000"/>
                    <a:lumOff val="25000"/>
                  </a:prstClr>
                </a:solidFill>
                <a:latin typeface="Segoe UI" panose="020B0502040204020203" pitchFamily="34" charset="0"/>
                <a:cs typeface="Segoe UI" panose="020B0502040204020203" pitchFamily="34" charset="0"/>
              </a:rPr>
              <a:t>İşyerlerinin </a:t>
            </a:r>
            <a:r>
              <a:rPr lang="tr-TR" sz="5600" b="1" u="sng" dirty="0">
                <a:solidFill>
                  <a:prstClr val="black">
                    <a:lumMod val="75000"/>
                    <a:lumOff val="25000"/>
                  </a:prstClr>
                </a:solidFill>
                <a:latin typeface="Segoe UI" panose="020B0502040204020203" pitchFamily="34" charset="0"/>
                <a:cs typeface="Segoe UI" panose="020B0502040204020203" pitchFamily="34" charset="0"/>
              </a:rPr>
              <a:t>Tehlike Sınıfını </a:t>
            </a:r>
            <a:r>
              <a:rPr lang="tr-TR" sz="5600" dirty="0">
                <a:solidFill>
                  <a:prstClr val="black">
                    <a:lumMod val="75000"/>
                    <a:lumOff val="25000"/>
                  </a:prstClr>
                </a:solidFill>
                <a:latin typeface="Segoe UI" panose="020B0502040204020203" pitchFamily="34" charset="0"/>
                <a:cs typeface="Segoe UI" panose="020B0502040204020203" pitchFamily="34" charset="0"/>
              </a:rPr>
              <a:t>öğrenerek yasa kapsamında izleyecekleri yol belirlenmelidir. </a:t>
            </a:r>
          </a:p>
          <a:p>
            <a:pPr marL="0" lvl="0" indent="0" rtl="0">
              <a:spcAft>
                <a:spcPts val="600"/>
              </a:spcAft>
              <a:buNone/>
              <a:defRPr/>
            </a:pPr>
            <a:r>
              <a:rPr lang="tr-TR" sz="5600" b="1" i="0" dirty="0">
                <a:solidFill>
                  <a:srgbClr val="1F1F1F"/>
                </a:solidFill>
                <a:effectLst/>
                <a:latin typeface="Google Sans"/>
              </a:rPr>
              <a:t>İşyeri Tehlike Sınıfları – NACE Kodu </a:t>
            </a:r>
            <a:r>
              <a:rPr lang="tr-TR" sz="5600" i="0" dirty="0">
                <a:solidFill>
                  <a:srgbClr val="1F1F1F"/>
                </a:solidFill>
                <a:effectLst/>
                <a:latin typeface="Google Sans"/>
              </a:rPr>
              <a:t>(SGK sicil numarasının 2. hanesinden başlayarak 3, 4, 5, hanelerindeki rakamlar NACE kodu adı verilen bir kodu oluşturur ve tehlike sınıfı da bu kod üzerinden öğrenilebilir. Vergi Levhasında da faaliyet </a:t>
            </a:r>
            <a:r>
              <a:rPr lang="tr-TR" sz="5600" i="0" dirty="0" err="1">
                <a:solidFill>
                  <a:srgbClr val="1F1F1F"/>
                </a:solidFill>
                <a:effectLst/>
                <a:latin typeface="Google Sans"/>
              </a:rPr>
              <a:t>Nace</a:t>
            </a:r>
            <a:r>
              <a:rPr lang="tr-TR" sz="5600" i="0" dirty="0">
                <a:solidFill>
                  <a:srgbClr val="1F1F1F"/>
                </a:solidFill>
                <a:effectLst/>
                <a:latin typeface="Google Sans"/>
              </a:rPr>
              <a:t> kodu yazmaktadır.)</a:t>
            </a:r>
          </a:p>
          <a:p>
            <a:pPr marL="0" lvl="0" indent="0" rtl="0">
              <a:spcAft>
                <a:spcPts val="600"/>
              </a:spcAft>
              <a:buNone/>
              <a:defRPr/>
            </a:pPr>
            <a:r>
              <a:rPr lang="tr-TR" sz="5600" dirty="0">
                <a:solidFill>
                  <a:srgbClr val="1F1F1F"/>
                </a:solidFill>
                <a:latin typeface="Google Sans"/>
              </a:rPr>
              <a:t>(Mevzuat; İŞ SAĞLIĞI VE GÜVENLİĞİNE İLİŞKİN İŞYERİ TEHLİKE SINIFLARI TEBLİĞİ – EK-1)</a:t>
            </a:r>
          </a:p>
          <a:p>
            <a:pPr marL="0" lvl="0" indent="0" rtl="0">
              <a:spcAft>
                <a:spcPts val="600"/>
              </a:spcAft>
              <a:buNone/>
              <a:defRPr/>
            </a:pPr>
            <a:endParaRPr lang="tr-TR" sz="5600" i="0" dirty="0">
              <a:solidFill>
                <a:srgbClr val="1F1F1F"/>
              </a:solidFill>
              <a:effectLst/>
              <a:latin typeface="Google Sans"/>
            </a:endParaRPr>
          </a:p>
          <a:p>
            <a:pPr algn="l">
              <a:spcAft>
                <a:spcPts val="300"/>
              </a:spcAft>
              <a:buFont typeface="Arial" panose="020B0604020202020204" pitchFamily="34" charset="0"/>
              <a:buChar char="•"/>
            </a:pPr>
            <a:r>
              <a:rPr lang="tr-TR" sz="5600" b="1" i="0" dirty="0">
                <a:solidFill>
                  <a:srgbClr val="1F1F1F"/>
                </a:solidFill>
                <a:effectLst/>
                <a:latin typeface="Google Sans"/>
              </a:rPr>
              <a:t>Az</a:t>
            </a:r>
            <a:r>
              <a:rPr lang="tr-TR" sz="5600" b="0" i="0" dirty="0">
                <a:solidFill>
                  <a:srgbClr val="1F1F1F"/>
                </a:solidFill>
                <a:effectLst/>
                <a:latin typeface="Google Sans"/>
              </a:rPr>
              <a:t> </a:t>
            </a:r>
            <a:r>
              <a:rPr lang="tr-TR" sz="5600" b="1" i="0" dirty="0">
                <a:solidFill>
                  <a:srgbClr val="1F1F1F"/>
                </a:solidFill>
                <a:effectLst/>
                <a:latin typeface="Google Sans"/>
              </a:rPr>
              <a:t>Tehlikeli</a:t>
            </a:r>
            <a:r>
              <a:rPr lang="tr-TR" sz="5600" b="0" i="0" dirty="0">
                <a:solidFill>
                  <a:srgbClr val="1F1F1F"/>
                </a:solidFill>
                <a:effectLst/>
                <a:latin typeface="Google Sans"/>
              </a:rPr>
              <a:t> Sınıf: Büro faaliyetleri, perakendecilik, Lokantalar, oteller, taşımacılık yapanlar vb.  - </a:t>
            </a:r>
            <a:r>
              <a:rPr lang="tr-TR" sz="5600" b="0" i="0" u="sng" dirty="0">
                <a:solidFill>
                  <a:srgbClr val="1F1F1F"/>
                </a:solidFill>
                <a:effectLst/>
                <a:latin typeface="Google Sans"/>
              </a:rPr>
              <a:t>Eğitim alarak yasa yükümlülüklerini yerine getirebilir.</a:t>
            </a:r>
          </a:p>
          <a:p>
            <a:pPr algn="l">
              <a:spcAft>
                <a:spcPts val="300"/>
              </a:spcAft>
              <a:buFont typeface="Arial" panose="020B0604020202020204" pitchFamily="34" charset="0"/>
              <a:buChar char="•"/>
            </a:pPr>
            <a:r>
              <a:rPr lang="tr-TR" sz="5600" b="1" i="0" dirty="0">
                <a:solidFill>
                  <a:srgbClr val="1F1F1F"/>
                </a:solidFill>
                <a:effectLst/>
                <a:latin typeface="Google Sans"/>
              </a:rPr>
              <a:t>Tehlikeli</a:t>
            </a:r>
            <a:r>
              <a:rPr lang="tr-TR" sz="5600" b="0" i="0" dirty="0">
                <a:solidFill>
                  <a:srgbClr val="1F1F1F"/>
                </a:solidFill>
                <a:effectLst/>
                <a:latin typeface="Google Sans"/>
              </a:rPr>
              <a:t> Sınıf: Ayakkabıcılar, mobilyacılar, Berberler, Kasaplar, diş hekimliği vb.</a:t>
            </a:r>
          </a:p>
          <a:p>
            <a:pPr algn="l">
              <a:spcAft>
                <a:spcPts val="300"/>
              </a:spcAft>
              <a:buFont typeface="Arial" panose="020B0604020202020204" pitchFamily="34" charset="0"/>
              <a:buChar char="•"/>
            </a:pPr>
            <a:r>
              <a:rPr lang="tr-TR" sz="5600" b="1" i="0" dirty="0">
                <a:solidFill>
                  <a:srgbClr val="1F1F1F"/>
                </a:solidFill>
                <a:effectLst/>
                <a:latin typeface="Google Sans"/>
              </a:rPr>
              <a:t>Çok Tehlikeli</a:t>
            </a:r>
            <a:r>
              <a:rPr lang="tr-TR" sz="5600" b="0" i="0" dirty="0">
                <a:solidFill>
                  <a:srgbClr val="1F1F1F"/>
                </a:solidFill>
                <a:effectLst/>
                <a:latin typeface="Google Sans"/>
              </a:rPr>
              <a:t> Sınıf: Yapı sektörü, Ağır Sanayi, Diş Protez, petrol istasyonları vb.         </a:t>
            </a:r>
            <a:br>
              <a:rPr lang="tr-TR" sz="2000" b="0" i="0" dirty="0">
                <a:solidFill>
                  <a:srgbClr val="1F1F1F"/>
                </a:solidFill>
                <a:effectLst/>
                <a:latin typeface="Arial" panose="020B0604020202020204" pitchFamily="34" charset="0"/>
              </a:rPr>
            </a:br>
            <a:endParaRPr lang="tr-TR" sz="1400" dirty="0">
              <a:solidFill>
                <a:prstClr val="black">
                  <a:lumMod val="75000"/>
                  <a:lumOff val="25000"/>
                </a:prstClr>
              </a:solidFill>
              <a:latin typeface="Segoe UI" panose="020B0502040204020203" pitchFamily="34" charset="0"/>
              <a:cs typeface="Segoe UI" panose="020B0502040204020203" pitchFamily="34" charset="0"/>
            </a:endParaRPr>
          </a:p>
        </p:txBody>
      </p:sp>
      <p:grpSp>
        <p:nvGrpSpPr>
          <p:cNvPr id="33" name="Grup 32" descr="İçinde 2 sayısı bulunan ve 2. adımı gösteren küçük daire"/>
          <p:cNvGrpSpPr/>
          <p:nvPr/>
        </p:nvGrpSpPr>
        <p:grpSpPr bwMode="blackWhite">
          <a:xfrm>
            <a:off x="540593" y="5135594"/>
            <a:ext cx="558179" cy="409838"/>
            <a:chOff x="6953426" y="711274"/>
            <a:chExt cx="558179" cy="409838"/>
          </a:xfrm>
        </p:grpSpPr>
        <p:sp>
          <p:nvSpPr>
            <p:cNvPr id="34" name="Oval 33" descr="Küçük dair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35" name="Metin Kutusu 34" descr="2 sayısı"/>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tr-TR" dirty="0">
                  <a:solidFill>
                    <a:schemeClr val="bg1"/>
                  </a:solidFill>
                  <a:latin typeface="Segoe UI Semibold" panose="020B0702040204020203" pitchFamily="34" charset="0"/>
                  <a:cs typeface="Segoe UI Semibold" panose="020B0702040204020203" pitchFamily="34" charset="0"/>
                </a:rPr>
                <a:t>2</a:t>
              </a:r>
            </a:p>
          </p:txBody>
        </p:sp>
      </p:grpSp>
      <p:pic>
        <p:nvPicPr>
          <p:cNvPr id="3" name="Resim 2">
            <a:extLst>
              <a:ext uri="{FF2B5EF4-FFF2-40B4-BE49-F238E27FC236}">
                <a16:creationId xmlns:a16="http://schemas.microsoft.com/office/drawing/2014/main" id="{7582BC13-A2AA-1010-AB7A-52D2E4E5CB25}"/>
              </a:ext>
            </a:extLst>
          </p:cNvPr>
          <p:cNvPicPr>
            <a:picLocks noChangeAspect="1"/>
          </p:cNvPicPr>
          <p:nvPr/>
        </p:nvPicPr>
        <p:blipFill>
          <a:blip r:embed="rId3"/>
          <a:stretch>
            <a:fillRect/>
          </a:stretch>
        </p:blipFill>
        <p:spPr>
          <a:xfrm>
            <a:off x="1084677" y="2915030"/>
            <a:ext cx="7461504" cy="409838"/>
          </a:xfrm>
          <a:prstGeom prst="rect">
            <a:avLst/>
          </a:prstGeom>
        </p:spPr>
      </p:pic>
      <p:sp>
        <p:nvSpPr>
          <p:cNvPr id="5" name="Sağ Ayraç 4">
            <a:extLst>
              <a:ext uri="{FF2B5EF4-FFF2-40B4-BE49-F238E27FC236}">
                <a16:creationId xmlns:a16="http://schemas.microsoft.com/office/drawing/2014/main" id="{81EFF849-3D07-59FC-EFC3-5AD2EBFE6CF2}"/>
              </a:ext>
            </a:extLst>
          </p:cNvPr>
          <p:cNvSpPr/>
          <p:nvPr/>
        </p:nvSpPr>
        <p:spPr>
          <a:xfrm>
            <a:off x="6786590" y="3730157"/>
            <a:ext cx="394022" cy="852356"/>
          </a:xfrm>
          <a:prstGeom prst="rightBrace">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tr-TR"/>
          </a:p>
        </p:txBody>
      </p:sp>
      <p:sp>
        <p:nvSpPr>
          <p:cNvPr id="6" name="Metin kutusu 5">
            <a:extLst>
              <a:ext uri="{FF2B5EF4-FFF2-40B4-BE49-F238E27FC236}">
                <a16:creationId xmlns:a16="http://schemas.microsoft.com/office/drawing/2014/main" id="{2B77C10C-CBD4-B5B8-5657-437A6932711E}"/>
              </a:ext>
            </a:extLst>
          </p:cNvPr>
          <p:cNvSpPr txBox="1"/>
          <p:nvPr/>
        </p:nvSpPr>
        <p:spPr>
          <a:xfrm>
            <a:off x="7180612" y="3985673"/>
            <a:ext cx="3325844" cy="307777"/>
          </a:xfrm>
          <a:prstGeom prst="rect">
            <a:avLst/>
          </a:prstGeom>
          <a:noFill/>
        </p:spPr>
        <p:txBody>
          <a:bodyPr wrap="square" rtlCol="0">
            <a:spAutoFit/>
          </a:bodyPr>
          <a:lstStyle/>
          <a:p>
            <a:r>
              <a:rPr lang="tr-TR" sz="1400" dirty="0"/>
              <a:t>İş Sağlığı ve Güvenliği Hizmeti almalıdır.   </a:t>
            </a:r>
          </a:p>
        </p:txBody>
      </p:sp>
      <p:sp>
        <p:nvSpPr>
          <p:cNvPr id="7" name="İçerik Yer Tutucusu 17">
            <a:extLst>
              <a:ext uri="{FF2B5EF4-FFF2-40B4-BE49-F238E27FC236}">
                <a16:creationId xmlns:a16="http://schemas.microsoft.com/office/drawing/2014/main" id="{F82CD475-8F08-BE5B-EC1A-F7F0AEB8E243}"/>
              </a:ext>
            </a:extLst>
          </p:cNvPr>
          <p:cNvSpPr txBox="1">
            <a:spLocks/>
          </p:cNvSpPr>
          <p:nvPr/>
        </p:nvSpPr>
        <p:spPr>
          <a:xfrm>
            <a:off x="1033790" y="5071647"/>
            <a:ext cx="10871698" cy="128343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lnSpc>
                <a:spcPct val="150000"/>
              </a:lnSpc>
              <a:spcBef>
                <a:spcPts val="1200"/>
              </a:spcBef>
              <a:spcAft>
                <a:spcPts val="600"/>
              </a:spcAft>
              <a:buNone/>
              <a:defRPr/>
            </a:pPr>
            <a:r>
              <a:rPr lang="tr-TR" sz="1400" b="1" dirty="0">
                <a:solidFill>
                  <a:prstClr val="black">
                    <a:lumMod val="75000"/>
                    <a:lumOff val="25000"/>
                  </a:prstClr>
                </a:solidFill>
                <a:latin typeface="Segoe UI" panose="020B0502040204020203" pitchFamily="34" charset="0"/>
                <a:cs typeface="Segoe UI" panose="020B0502040204020203" pitchFamily="34" charset="0"/>
              </a:rPr>
              <a:t>Tehlikeli ve Çok Tehlikeli Sınıfta yer alan işletmeler için;  </a:t>
            </a:r>
            <a:r>
              <a:rPr lang="tr-TR" sz="1400" u="sng" dirty="0">
                <a:solidFill>
                  <a:prstClr val="black">
                    <a:lumMod val="75000"/>
                    <a:lumOff val="25000"/>
                  </a:prstClr>
                </a:solidFill>
                <a:latin typeface="Segoe UI" panose="020B0502040204020203" pitchFamily="34" charset="0"/>
                <a:cs typeface="Segoe UI" panose="020B0502040204020203" pitchFamily="34" charset="0"/>
              </a:rPr>
              <a:t>Kendi nam ve hesabına çalışanlar hariç </a:t>
            </a:r>
            <a:r>
              <a:rPr lang="tr-TR" sz="1400" dirty="0">
                <a:solidFill>
                  <a:prstClr val="black">
                    <a:lumMod val="75000"/>
                    <a:lumOff val="25000"/>
                  </a:prstClr>
                </a:solidFill>
                <a:latin typeface="Segoe UI" panose="020B0502040204020203" pitchFamily="34" charset="0"/>
                <a:cs typeface="Segoe UI" panose="020B0502040204020203" pitchFamily="34" charset="0"/>
              </a:rPr>
              <a:t>İşyerinde çalışan sayısına göre Yasada belirlenen sürelerde İş Güvenliği Uzmanı ve İşyeri Hekimi istihdam etmelidir.  Bu istihdam kendi bünyesinde sigortalı İş Güvenliği Uzmanı ve İşyeri Hekimi çalıştırarak yada Ortak Sağlık ve Güvenlik Birimlerinden (OSGB) hizmet alarak yerine getirebilir.</a:t>
            </a:r>
          </a:p>
        </p:txBody>
      </p:sp>
    </p:spTree>
    <p:extLst>
      <p:ext uri="{BB962C8B-B14F-4D97-AF65-F5344CB8AC3E}">
        <p14:creationId xmlns:p14="http://schemas.microsoft.com/office/powerpoint/2010/main" val="1107001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in)">
                                      <p:cBhvr>
                                        <p:cTn id="12" dur="2000"/>
                                        <p:tgtEl>
                                          <p:spTgt spid="21"/>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ircle(in)">
                                      <p:cBhvr>
                                        <p:cTn id="23" dur="2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ircle(in)">
                                      <p:cBhvr>
                                        <p:cTn id="3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 grpId="0" animBg="1"/>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979FB-9E3D-01D3-7C54-430342E567AC}"/>
            </a:ext>
          </a:extLst>
        </p:cNvPr>
        <p:cNvGrpSpPr/>
        <p:nvPr/>
      </p:nvGrpSpPr>
      <p:grpSpPr>
        <a:xfrm>
          <a:off x="0" y="0"/>
          <a:ext cx="0" cy="0"/>
          <a:chOff x="0" y="0"/>
          <a:chExt cx="0" cy="0"/>
        </a:xfrm>
      </p:grpSpPr>
      <p:sp>
        <p:nvSpPr>
          <p:cNvPr id="4" name="Başlık 3">
            <a:extLst>
              <a:ext uri="{FF2B5EF4-FFF2-40B4-BE49-F238E27FC236}">
                <a16:creationId xmlns:a16="http://schemas.microsoft.com/office/drawing/2014/main" id="{74D2188C-C1B3-D9B3-6C93-54D4CD051783}"/>
              </a:ext>
            </a:extLst>
          </p:cNvPr>
          <p:cNvSpPr>
            <a:spLocks noGrp="1"/>
          </p:cNvSpPr>
          <p:nvPr>
            <p:ph type="title"/>
          </p:nvPr>
        </p:nvSpPr>
        <p:spPr/>
        <p:txBody>
          <a:bodyPr rtlCol="0"/>
          <a:lstStyle/>
          <a:p>
            <a:pPr rtl="0"/>
            <a:r>
              <a:rPr lang="tr-TR" dirty="0">
                <a:latin typeface="Segoe UI Light" panose="020B0502040204020203" pitchFamily="34" charset="0"/>
                <a:cs typeface="Segoe UI Light" panose="020B0502040204020203" pitchFamily="34" charset="0"/>
              </a:rPr>
              <a:t>Esnaf ve Sanatkarlarımız Ne yapmalı?</a:t>
            </a:r>
          </a:p>
        </p:txBody>
      </p:sp>
      <p:grpSp>
        <p:nvGrpSpPr>
          <p:cNvPr id="18" name="Grup 17" descr="İçinde 1 sayısı bulunan ve 1. adımı gösteren küçük daire">
            <a:extLst>
              <a:ext uri="{FF2B5EF4-FFF2-40B4-BE49-F238E27FC236}">
                <a16:creationId xmlns:a16="http://schemas.microsoft.com/office/drawing/2014/main" id="{53ACD5C0-B0DF-AA90-D07C-C9658C3E4A26}"/>
              </a:ext>
            </a:extLst>
          </p:cNvPr>
          <p:cNvGrpSpPr/>
          <p:nvPr/>
        </p:nvGrpSpPr>
        <p:grpSpPr bwMode="blackWhite">
          <a:xfrm>
            <a:off x="505526" y="1427077"/>
            <a:ext cx="558179" cy="409838"/>
            <a:chOff x="6953426" y="711274"/>
            <a:chExt cx="558179" cy="409838"/>
          </a:xfrm>
        </p:grpSpPr>
        <p:sp>
          <p:nvSpPr>
            <p:cNvPr id="19" name="Oval 18" descr="Küçük daire">
              <a:extLst>
                <a:ext uri="{FF2B5EF4-FFF2-40B4-BE49-F238E27FC236}">
                  <a16:creationId xmlns:a16="http://schemas.microsoft.com/office/drawing/2014/main" id="{3201ACEF-6F38-34C4-67A6-68BA4E48994D}"/>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20" name="Metin Kutusu 19" descr="1 sayısı">
              <a:extLst>
                <a:ext uri="{FF2B5EF4-FFF2-40B4-BE49-F238E27FC236}">
                  <a16:creationId xmlns:a16="http://schemas.microsoft.com/office/drawing/2014/main" id="{22DA2D29-052A-8FC6-59AA-504A8460FE41}"/>
                </a:ext>
              </a:extLst>
            </p:cNvPr>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tr-TR" dirty="0">
                  <a:solidFill>
                    <a:schemeClr val="bg1"/>
                  </a:solidFill>
                  <a:latin typeface="Segoe UI Semibold" panose="020B0702040204020203" pitchFamily="34" charset="0"/>
                  <a:cs typeface="Segoe UI Semibold" panose="020B0702040204020203" pitchFamily="34" charset="0"/>
                </a:rPr>
                <a:t>3</a:t>
              </a:r>
            </a:p>
          </p:txBody>
        </p:sp>
      </p:grpSp>
      <p:sp>
        <p:nvSpPr>
          <p:cNvPr id="7" name="İçerik Yer Tutucusu 17">
            <a:extLst>
              <a:ext uri="{FF2B5EF4-FFF2-40B4-BE49-F238E27FC236}">
                <a16:creationId xmlns:a16="http://schemas.microsoft.com/office/drawing/2014/main" id="{B4280A9A-A7DE-8C57-8E2A-C8F80EF64531}"/>
              </a:ext>
            </a:extLst>
          </p:cNvPr>
          <p:cNvSpPr txBox="1">
            <a:spLocks/>
          </p:cNvSpPr>
          <p:nvPr/>
        </p:nvSpPr>
        <p:spPr>
          <a:xfrm>
            <a:off x="1032860" y="1359991"/>
            <a:ext cx="10581971" cy="225587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r>
              <a:rPr lang="tr-TR" sz="1400" b="1" dirty="0">
                <a:solidFill>
                  <a:prstClr val="black">
                    <a:lumMod val="75000"/>
                    <a:lumOff val="25000"/>
                  </a:prstClr>
                </a:solidFill>
                <a:latin typeface="Segoe UI" panose="020B0502040204020203" pitchFamily="34" charset="0"/>
                <a:cs typeface="Segoe UI" panose="020B0502040204020203" pitchFamily="34" charset="0"/>
              </a:rPr>
              <a:t>Az Tehlikeli Sınıfta yer alan işletmeler için; </a:t>
            </a:r>
            <a:r>
              <a:rPr lang="tr-TR" sz="1400" dirty="0">
                <a:solidFill>
                  <a:prstClr val="black">
                    <a:lumMod val="75000"/>
                    <a:lumOff val="25000"/>
                  </a:prstClr>
                </a:solidFill>
                <a:latin typeface="Segoe UI" panose="020B0502040204020203" pitchFamily="34" charset="0"/>
                <a:cs typeface="Segoe UI" panose="020B0502040204020203" pitchFamily="34" charset="0"/>
              </a:rPr>
              <a:t>İşyerinde çalışan sayısına göre Yasada belirlenen sürelerde İş Güvenliği Uzmanı ve İşyeri Hekimi istihdam edebilir.  </a:t>
            </a:r>
          </a:p>
          <a:p>
            <a:pPr marL="0" lvl="0" indent="0" rtl="0">
              <a:spcAft>
                <a:spcPts val="600"/>
              </a:spcAft>
              <a:buNone/>
              <a:defRPr/>
            </a:pPr>
            <a:r>
              <a:rPr lang="tr-TR" sz="2000" dirty="0">
                <a:solidFill>
                  <a:prstClr val="black">
                    <a:lumMod val="75000"/>
                    <a:lumOff val="25000"/>
                  </a:prstClr>
                </a:solidFill>
                <a:latin typeface="Segoe UI" panose="020B0502040204020203" pitchFamily="34" charset="0"/>
                <a:cs typeface="Segoe UI" panose="020B0502040204020203" pitchFamily="34" charset="0"/>
              </a:rPr>
              <a:t>Yada; 16 saatlik Uzaktan eğitimle </a:t>
            </a:r>
          </a:p>
        </p:txBody>
      </p:sp>
      <p:sp>
        <p:nvSpPr>
          <p:cNvPr id="10" name="Metin kutusu 9">
            <a:extLst>
              <a:ext uri="{FF2B5EF4-FFF2-40B4-BE49-F238E27FC236}">
                <a16:creationId xmlns:a16="http://schemas.microsoft.com/office/drawing/2014/main" id="{26C3D14F-722A-946E-13F1-67DB180E43C4}"/>
              </a:ext>
            </a:extLst>
          </p:cNvPr>
          <p:cNvSpPr txBox="1"/>
          <p:nvPr/>
        </p:nvSpPr>
        <p:spPr>
          <a:xfrm>
            <a:off x="4862009" y="1967211"/>
            <a:ext cx="5292090" cy="369332"/>
          </a:xfrm>
          <a:prstGeom prst="rect">
            <a:avLst/>
          </a:prstGeom>
          <a:noFill/>
        </p:spPr>
        <p:txBody>
          <a:bodyPr wrap="square">
            <a:spAutoFit/>
          </a:bodyPr>
          <a:lstStyle/>
          <a:p>
            <a:r>
              <a:rPr lang="tr-TR" dirty="0"/>
              <a:t>https://casgem.gov.tr/egitimler/online-basvurular</a:t>
            </a:r>
          </a:p>
        </p:txBody>
      </p:sp>
      <p:pic>
        <p:nvPicPr>
          <p:cNvPr id="12" name="Resim 11">
            <a:extLst>
              <a:ext uri="{FF2B5EF4-FFF2-40B4-BE49-F238E27FC236}">
                <a16:creationId xmlns:a16="http://schemas.microsoft.com/office/drawing/2014/main" id="{0C82D569-6C3C-F3CA-A91F-9B0CD5003E42}"/>
              </a:ext>
            </a:extLst>
          </p:cNvPr>
          <p:cNvPicPr>
            <a:picLocks noChangeAspect="1"/>
          </p:cNvPicPr>
          <p:nvPr/>
        </p:nvPicPr>
        <p:blipFill>
          <a:blip r:embed="rId3"/>
          <a:stretch>
            <a:fillRect/>
          </a:stretch>
        </p:blipFill>
        <p:spPr>
          <a:xfrm>
            <a:off x="577169" y="2299967"/>
            <a:ext cx="11197110" cy="4210561"/>
          </a:xfrm>
          <a:prstGeom prst="rect">
            <a:avLst/>
          </a:prstGeom>
        </p:spPr>
      </p:pic>
    </p:spTree>
    <p:extLst>
      <p:ext uri="{BB962C8B-B14F-4D97-AF65-F5344CB8AC3E}">
        <p14:creationId xmlns:p14="http://schemas.microsoft.com/office/powerpoint/2010/main" val="33910439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E1418-9124-D807-506F-B018CE6A2545}"/>
            </a:ext>
          </a:extLst>
        </p:cNvPr>
        <p:cNvGrpSpPr/>
        <p:nvPr/>
      </p:nvGrpSpPr>
      <p:grpSpPr>
        <a:xfrm>
          <a:off x="0" y="0"/>
          <a:ext cx="0" cy="0"/>
          <a:chOff x="0" y="0"/>
          <a:chExt cx="0" cy="0"/>
        </a:xfrm>
      </p:grpSpPr>
      <p:sp>
        <p:nvSpPr>
          <p:cNvPr id="4" name="Başlık 3">
            <a:extLst>
              <a:ext uri="{FF2B5EF4-FFF2-40B4-BE49-F238E27FC236}">
                <a16:creationId xmlns:a16="http://schemas.microsoft.com/office/drawing/2014/main" id="{09079483-F4DE-953A-1146-DCA738022AB7}"/>
              </a:ext>
            </a:extLst>
          </p:cNvPr>
          <p:cNvSpPr>
            <a:spLocks noGrp="1"/>
          </p:cNvSpPr>
          <p:nvPr>
            <p:ph type="title"/>
          </p:nvPr>
        </p:nvSpPr>
        <p:spPr>
          <a:xfrm>
            <a:off x="429767" y="441559"/>
            <a:ext cx="10012681" cy="640080"/>
          </a:xfrm>
        </p:spPr>
        <p:txBody>
          <a:bodyPr rtlCol="0">
            <a:normAutofit/>
          </a:bodyPr>
          <a:lstStyle/>
          <a:p>
            <a:pPr rtl="0"/>
            <a:r>
              <a:rPr lang="tr-TR" dirty="0">
                <a:latin typeface="Segoe UI Light" panose="020B0502040204020203" pitchFamily="34" charset="0"/>
                <a:cs typeface="Segoe UI Light" panose="020B0502040204020203" pitchFamily="34" charset="0"/>
              </a:rPr>
              <a:t>Eğitim alan Esnaf ve Sanatkarlarımız Ne yapmalı?</a:t>
            </a:r>
          </a:p>
        </p:txBody>
      </p:sp>
      <p:grpSp>
        <p:nvGrpSpPr>
          <p:cNvPr id="18" name="Grup 17" descr="İçinde 1 sayısı bulunan ve 1. adımı gösteren küçük daire">
            <a:extLst>
              <a:ext uri="{FF2B5EF4-FFF2-40B4-BE49-F238E27FC236}">
                <a16:creationId xmlns:a16="http://schemas.microsoft.com/office/drawing/2014/main" id="{0E9723CC-F913-8706-8FE1-B0898A3D8C53}"/>
              </a:ext>
            </a:extLst>
          </p:cNvPr>
          <p:cNvGrpSpPr/>
          <p:nvPr/>
        </p:nvGrpSpPr>
        <p:grpSpPr bwMode="blackWhite">
          <a:xfrm>
            <a:off x="505526" y="1427077"/>
            <a:ext cx="558179" cy="409838"/>
            <a:chOff x="6953426" y="711274"/>
            <a:chExt cx="558179" cy="409838"/>
          </a:xfrm>
        </p:grpSpPr>
        <p:sp>
          <p:nvSpPr>
            <p:cNvPr id="19" name="Oval 18" descr="Küçük daire">
              <a:extLst>
                <a:ext uri="{FF2B5EF4-FFF2-40B4-BE49-F238E27FC236}">
                  <a16:creationId xmlns:a16="http://schemas.microsoft.com/office/drawing/2014/main" id="{B63B203C-9C63-2648-B81B-2C0565B9F9FF}"/>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20" name="Metin Kutusu 19" descr="1 sayısı">
              <a:extLst>
                <a:ext uri="{FF2B5EF4-FFF2-40B4-BE49-F238E27FC236}">
                  <a16:creationId xmlns:a16="http://schemas.microsoft.com/office/drawing/2014/main" id="{2BDAEC1E-D19E-3F94-ADCE-CF984E171BF0}"/>
                </a:ext>
              </a:extLst>
            </p:cNvPr>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tr-TR" dirty="0">
                  <a:solidFill>
                    <a:schemeClr val="bg1"/>
                  </a:solidFill>
                  <a:latin typeface="Segoe UI Semibold" panose="020B0702040204020203" pitchFamily="34" charset="0"/>
                  <a:cs typeface="Segoe UI Semibold" panose="020B0702040204020203" pitchFamily="34" charset="0"/>
                </a:rPr>
                <a:t>4</a:t>
              </a:r>
            </a:p>
          </p:txBody>
        </p:sp>
      </p:grpSp>
      <p:sp>
        <p:nvSpPr>
          <p:cNvPr id="7" name="İçerik Yer Tutucusu 17">
            <a:extLst>
              <a:ext uri="{FF2B5EF4-FFF2-40B4-BE49-F238E27FC236}">
                <a16:creationId xmlns:a16="http://schemas.microsoft.com/office/drawing/2014/main" id="{7BD56322-026F-7311-5DB1-4C8DD37C728D}"/>
              </a:ext>
            </a:extLst>
          </p:cNvPr>
          <p:cNvSpPr txBox="1">
            <a:spLocks/>
          </p:cNvSpPr>
          <p:nvPr/>
        </p:nvSpPr>
        <p:spPr>
          <a:xfrm>
            <a:off x="987007" y="1383303"/>
            <a:ext cx="10917938" cy="640080"/>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defRPr/>
            </a:pPr>
            <a:r>
              <a:rPr lang="tr-TR" sz="1400" b="1" dirty="0">
                <a:solidFill>
                  <a:prstClr val="black">
                    <a:lumMod val="75000"/>
                    <a:lumOff val="25000"/>
                  </a:prstClr>
                </a:solidFill>
                <a:latin typeface="Segoe UI" panose="020B0502040204020203" pitchFamily="34" charset="0"/>
                <a:cs typeface="Segoe UI" panose="020B0502040204020203" pitchFamily="34" charset="0"/>
              </a:rPr>
              <a:t>Az Tehlikeli Sınıfta yer alan işletmeler, Online olarak verilecek olan 16 saatlik eğitim sonrası aşağıda belirtilen yükümlülükleri yerine getirmelidir..</a:t>
            </a:r>
            <a:endParaRPr lang="tr-TR" sz="20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2" name="İçerik Yer Tutucusu 17">
            <a:extLst>
              <a:ext uri="{FF2B5EF4-FFF2-40B4-BE49-F238E27FC236}">
                <a16:creationId xmlns:a16="http://schemas.microsoft.com/office/drawing/2014/main" id="{ACFF2DFC-0354-228E-E3D4-7F18D72A8B40}"/>
              </a:ext>
            </a:extLst>
          </p:cNvPr>
          <p:cNvSpPr txBox="1">
            <a:spLocks/>
          </p:cNvSpPr>
          <p:nvPr/>
        </p:nvSpPr>
        <p:spPr>
          <a:xfrm>
            <a:off x="533246" y="2165137"/>
            <a:ext cx="10917938" cy="1386242"/>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lnSpc>
                <a:spcPct val="150000"/>
              </a:lnSpc>
              <a:spcAft>
                <a:spcPts val="600"/>
              </a:spcAft>
              <a:buNone/>
              <a:defRPr/>
            </a:pPr>
            <a:r>
              <a:rPr lang="tr-TR" sz="2800" b="1" dirty="0"/>
              <a:t>İşverenlerin Yükümlülükleri; </a:t>
            </a:r>
          </a:p>
          <a:p>
            <a:pPr marL="0" lvl="0" indent="0" rtl="0">
              <a:lnSpc>
                <a:spcPct val="150000"/>
              </a:lnSpc>
              <a:spcAft>
                <a:spcPts val="600"/>
              </a:spcAft>
              <a:buNone/>
              <a:defRPr/>
            </a:pPr>
            <a:r>
              <a:rPr lang="tr-TR" sz="2800" dirty="0"/>
              <a:t> İşyerlerinde iş sağlığı ve güvenliği ile ilgili </a:t>
            </a:r>
            <a:r>
              <a:rPr lang="tr-TR" sz="2800" u="sng" dirty="0"/>
              <a:t>iş kazaları ve meslek hastalıkların oluşmaması için önlem ve tedbirleri belirleyerek yerine getirmek,</a:t>
            </a:r>
            <a:r>
              <a:rPr lang="tr-TR" sz="2800" dirty="0"/>
              <a:t> </a:t>
            </a:r>
            <a:r>
              <a:rPr lang="tr-TR" sz="2800" u="sng" dirty="0"/>
              <a:t>çalışanları bilgilendirmek, sağlıklı ve güvenli bir çalışma ortamını sağlamak ile yükümlüdür.  </a:t>
            </a:r>
            <a:endParaRPr lang="tr-TR" sz="2800" u="sng" dirty="0">
              <a:latin typeface="Segoe UI" panose="020B0502040204020203" pitchFamily="34" charset="0"/>
              <a:cs typeface="Segoe UI" panose="020B0502040204020203" pitchFamily="34" charset="0"/>
            </a:endParaRPr>
          </a:p>
        </p:txBody>
      </p:sp>
      <p:sp>
        <p:nvSpPr>
          <p:cNvPr id="16" name="Metin kutusu 15">
            <a:extLst>
              <a:ext uri="{FF2B5EF4-FFF2-40B4-BE49-F238E27FC236}">
                <a16:creationId xmlns:a16="http://schemas.microsoft.com/office/drawing/2014/main" id="{8D16C3F9-5A3A-70E0-1AAB-E9D895DFBDFD}"/>
              </a:ext>
            </a:extLst>
          </p:cNvPr>
          <p:cNvSpPr txBox="1"/>
          <p:nvPr/>
        </p:nvSpPr>
        <p:spPr>
          <a:xfrm>
            <a:off x="533246" y="3589319"/>
            <a:ext cx="12058042" cy="2425985"/>
          </a:xfrm>
          <a:prstGeom prst="rect">
            <a:avLst/>
          </a:prstGeom>
          <a:noFill/>
        </p:spPr>
        <p:txBody>
          <a:bodyPr wrap="square">
            <a:spAutoFit/>
          </a:bodyPr>
          <a:lstStyle/>
          <a:p>
            <a:pPr>
              <a:lnSpc>
                <a:spcPct val="150000"/>
              </a:lnSpc>
              <a:spcAft>
                <a:spcPts val="600"/>
              </a:spcAft>
              <a:defRPr/>
            </a:pPr>
            <a:r>
              <a:rPr lang="tr-TR" sz="1800" dirty="0">
                <a:latin typeface="Segoe UI" panose="020B0502040204020203" pitchFamily="34" charset="0"/>
                <a:cs typeface="Segoe UI" panose="020B0502040204020203" pitchFamily="34" charset="0"/>
              </a:rPr>
              <a:t>İşyerinin İş Sağlığı ve Güvenliği açısından durumu görmek için; </a:t>
            </a:r>
            <a:r>
              <a:rPr lang="tr-TR" sz="1800" b="1" dirty="0">
                <a:latin typeface="Segoe UI" panose="020B0502040204020203" pitchFamily="34" charset="0"/>
                <a:cs typeface="Segoe UI" panose="020B0502040204020203" pitchFamily="34" charset="0"/>
              </a:rPr>
              <a:t>İşyeri Risk Değerlendirmesi</a:t>
            </a:r>
          </a:p>
          <a:p>
            <a:pPr>
              <a:lnSpc>
                <a:spcPct val="150000"/>
              </a:lnSpc>
              <a:spcAft>
                <a:spcPts val="600"/>
              </a:spcAft>
              <a:defRPr/>
            </a:pPr>
            <a:r>
              <a:rPr lang="tr-TR" sz="1800" dirty="0">
                <a:latin typeface="Segoe UI" panose="020B0502040204020203" pitchFamily="34" charset="0"/>
                <a:cs typeface="Segoe UI" panose="020B0502040204020203" pitchFamily="34" charset="0"/>
              </a:rPr>
              <a:t>İşyerinde Acil Durumlar Hakkında değerlendirmeler yaparak; </a:t>
            </a:r>
            <a:r>
              <a:rPr lang="tr-TR" sz="1800" b="1" dirty="0">
                <a:latin typeface="Segoe UI" panose="020B0502040204020203" pitchFamily="34" charset="0"/>
                <a:cs typeface="Segoe UI" panose="020B0502040204020203" pitchFamily="34" charset="0"/>
              </a:rPr>
              <a:t>İşyeri Acil Durum Planları </a:t>
            </a:r>
          </a:p>
          <a:p>
            <a:pPr>
              <a:lnSpc>
                <a:spcPct val="150000"/>
              </a:lnSpc>
              <a:spcAft>
                <a:spcPts val="600"/>
              </a:spcAft>
              <a:defRPr/>
            </a:pPr>
            <a:r>
              <a:rPr lang="tr-TR" sz="1800" dirty="0">
                <a:latin typeface="Segoe UI" panose="020B0502040204020203" pitchFamily="34" charset="0"/>
                <a:cs typeface="Segoe UI" panose="020B0502040204020203" pitchFamily="34" charset="0"/>
              </a:rPr>
              <a:t>İşyerinde Çalışanların bilinçlenmesi ve bilgilenmeleri için; </a:t>
            </a:r>
            <a:r>
              <a:rPr lang="tr-TR" sz="1800" b="1" dirty="0">
                <a:latin typeface="Segoe UI" panose="020B0502040204020203" pitchFamily="34" charset="0"/>
                <a:cs typeface="Segoe UI" panose="020B0502040204020203" pitchFamily="34" charset="0"/>
              </a:rPr>
              <a:t>Çalışan İş Sağlığı ve Güvenliği Eğitimleri</a:t>
            </a:r>
          </a:p>
          <a:p>
            <a:pPr>
              <a:lnSpc>
                <a:spcPct val="150000"/>
              </a:lnSpc>
              <a:spcAft>
                <a:spcPts val="600"/>
              </a:spcAft>
              <a:defRPr/>
            </a:pPr>
            <a:r>
              <a:rPr lang="tr-TR" sz="1800" dirty="0">
                <a:latin typeface="Segoe UI" panose="020B0502040204020203" pitchFamily="34" charset="0"/>
                <a:cs typeface="Segoe UI" panose="020B0502040204020203" pitchFamily="34" charset="0"/>
              </a:rPr>
              <a:t>İşyerinde Çalışanların İşe giriş ve sonrasında; </a:t>
            </a:r>
            <a:r>
              <a:rPr lang="tr-TR" sz="1800" b="1" dirty="0">
                <a:latin typeface="Segoe UI" panose="020B0502040204020203" pitchFamily="34" charset="0"/>
                <a:cs typeface="Segoe UI" panose="020B0502040204020203" pitchFamily="34" charset="0"/>
              </a:rPr>
              <a:t>Çalışan Sağlık Muayeneleri</a:t>
            </a:r>
          </a:p>
          <a:p>
            <a:pPr>
              <a:lnSpc>
                <a:spcPct val="150000"/>
              </a:lnSpc>
              <a:spcAft>
                <a:spcPts val="600"/>
              </a:spcAft>
              <a:defRPr/>
            </a:pPr>
            <a:r>
              <a:rPr lang="tr-TR" sz="1800" dirty="0">
                <a:latin typeface="Segoe UI" panose="020B0502040204020203" pitchFamily="34" charset="0"/>
                <a:cs typeface="Segoe UI" panose="020B0502040204020203" pitchFamily="34" charset="0"/>
              </a:rPr>
              <a:t>İşyerinin faaliyetine özgü; </a:t>
            </a:r>
            <a:r>
              <a:rPr lang="tr-TR" sz="1800" b="1" dirty="0">
                <a:latin typeface="Segoe UI" panose="020B0502040204020203" pitchFamily="34" charset="0"/>
                <a:cs typeface="Segoe UI" panose="020B0502040204020203" pitchFamily="34" charset="0"/>
              </a:rPr>
              <a:t>İş Sağlığı ve Güvenliği Dokümanları</a:t>
            </a:r>
            <a:endParaRPr lang="tr-TR" dirty="0"/>
          </a:p>
        </p:txBody>
      </p:sp>
      <p:pic>
        <p:nvPicPr>
          <p:cNvPr id="17" name="Resim 16">
            <a:extLst>
              <a:ext uri="{FF2B5EF4-FFF2-40B4-BE49-F238E27FC236}">
                <a16:creationId xmlns:a16="http://schemas.microsoft.com/office/drawing/2014/main" id="{D14EB4B5-C3E9-3D2B-2389-CB621472556E}"/>
              </a:ext>
            </a:extLst>
          </p:cNvPr>
          <p:cNvPicPr>
            <a:picLocks noChangeAspect="1"/>
          </p:cNvPicPr>
          <p:nvPr/>
        </p:nvPicPr>
        <p:blipFill>
          <a:blip r:embed="rId3"/>
          <a:stretch>
            <a:fillRect/>
          </a:stretch>
        </p:blipFill>
        <p:spPr>
          <a:xfrm>
            <a:off x="9953467" y="3335211"/>
            <a:ext cx="977962" cy="625716"/>
          </a:xfrm>
          <a:prstGeom prst="rect">
            <a:avLst/>
          </a:prstGeom>
        </p:spPr>
      </p:pic>
      <p:pic>
        <p:nvPicPr>
          <p:cNvPr id="21" name="Resim 20">
            <a:extLst>
              <a:ext uri="{FF2B5EF4-FFF2-40B4-BE49-F238E27FC236}">
                <a16:creationId xmlns:a16="http://schemas.microsoft.com/office/drawing/2014/main" id="{3F207CAD-7EFD-43E5-5EDB-0545DA04CBA2}"/>
              </a:ext>
            </a:extLst>
          </p:cNvPr>
          <p:cNvPicPr>
            <a:picLocks noChangeAspect="1"/>
          </p:cNvPicPr>
          <p:nvPr/>
        </p:nvPicPr>
        <p:blipFill>
          <a:blip r:embed="rId4"/>
          <a:stretch>
            <a:fillRect/>
          </a:stretch>
        </p:blipFill>
        <p:spPr>
          <a:xfrm>
            <a:off x="9577875" y="4012463"/>
            <a:ext cx="652616" cy="652616"/>
          </a:xfrm>
          <a:prstGeom prst="rect">
            <a:avLst/>
          </a:prstGeom>
        </p:spPr>
      </p:pic>
      <p:pic>
        <p:nvPicPr>
          <p:cNvPr id="22" name="Resim 21">
            <a:extLst>
              <a:ext uri="{FF2B5EF4-FFF2-40B4-BE49-F238E27FC236}">
                <a16:creationId xmlns:a16="http://schemas.microsoft.com/office/drawing/2014/main" id="{5E0771C7-4BA1-264C-5DD8-3C288B50A5AA}"/>
              </a:ext>
            </a:extLst>
          </p:cNvPr>
          <p:cNvPicPr>
            <a:picLocks noChangeAspect="1"/>
          </p:cNvPicPr>
          <p:nvPr/>
        </p:nvPicPr>
        <p:blipFill>
          <a:blip r:embed="rId5"/>
          <a:stretch>
            <a:fillRect/>
          </a:stretch>
        </p:blipFill>
        <p:spPr>
          <a:xfrm>
            <a:off x="10755584" y="4422166"/>
            <a:ext cx="903170" cy="617123"/>
          </a:xfrm>
          <a:prstGeom prst="rect">
            <a:avLst/>
          </a:prstGeom>
        </p:spPr>
      </p:pic>
      <p:pic>
        <p:nvPicPr>
          <p:cNvPr id="23" name="Resim 22">
            <a:extLst>
              <a:ext uri="{FF2B5EF4-FFF2-40B4-BE49-F238E27FC236}">
                <a16:creationId xmlns:a16="http://schemas.microsoft.com/office/drawing/2014/main" id="{97DC5083-B926-104A-87BC-55E039116B1F}"/>
              </a:ext>
            </a:extLst>
          </p:cNvPr>
          <p:cNvPicPr>
            <a:picLocks noChangeAspect="1"/>
          </p:cNvPicPr>
          <p:nvPr/>
        </p:nvPicPr>
        <p:blipFill>
          <a:blip r:embed="rId6"/>
          <a:stretch>
            <a:fillRect/>
          </a:stretch>
        </p:blipFill>
        <p:spPr>
          <a:xfrm>
            <a:off x="8300150" y="5061399"/>
            <a:ext cx="852994" cy="567629"/>
          </a:xfrm>
          <a:prstGeom prst="rect">
            <a:avLst/>
          </a:prstGeom>
        </p:spPr>
      </p:pic>
      <p:pic>
        <p:nvPicPr>
          <p:cNvPr id="24" name="Resim 23">
            <a:extLst>
              <a:ext uri="{FF2B5EF4-FFF2-40B4-BE49-F238E27FC236}">
                <a16:creationId xmlns:a16="http://schemas.microsoft.com/office/drawing/2014/main" id="{F72CFBBD-DCFE-84B5-689F-700A6FCF30A1}"/>
              </a:ext>
            </a:extLst>
          </p:cNvPr>
          <p:cNvPicPr>
            <a:picLocks noChangeAspect="1"/>
          </p:cNvPicPr>
          <p:nvPr/>
        </p:nvPicPr>
        <p:blipFill>
          <a:blip r:embed="rId7"/>
          <a:stretch>
            <a:fillRect/>
          </a:stretch>
        </p:blipFill>
        <p:spPr>
          <a:xfrm>
            <a:off x="7260916" y="5621774"/>
            <a:ext cx="941252" cy="597600"/>
          </a:xfrm>
          <a:prstGeom prst="rect">
            <a:avLst/>
          </a:prstGeom>
        </p:spPr>
      </p:pic>
    </p:spTree>
    <p:extLst>
      <p:ext uri="{BB962C8B-B14F-4D97-AF65-F5344CB8AC3E}">
        <p14:creationId xmlns:p14="http://schemas.microsoft.com/office/powerpoint/2010/main" val="24677523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anim calcmode="lin" valueType="num">
                                      <p:cBhvr>
                                        <p:cTn id="40" dur="1000" fill="hold"/>
                                        <p:tgtEl>
                                          <p:spTgt spid="23"/>
                                        </p:tgtEl>
                                        <p:attrNameLst>
                                          <p:attrName>ppt_x</p:attrName>
                                        </p:attrNameLst>
                                      </p:cBhvr>
                                      <p:tavLst>
                                        <p:tav tm="0">
                                          <p:val>
                                            <p:strVal val="#ppt_x"/>
                                          </p:val>
                                        </p:tav>
                                        <p:tav tm="100000">
                                          <p:val>
                                            <p:strVal val="#ppt_x"/>
                                          </p:val>
                                        </p:tav>
                                      </p:tavLst>
                                    </p:anim>
                                    <p:anim calcmode="lin" valueType="num">
                                      <p:cBhvr>
                                        <p:cTn id="41" dur="1000" fill="hold"/>
                                        <p:tgtEl>
                                          <p:spTgt spid="2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1000"/>
                                        <p:tgtEl>
                                          <p:spTgt spid="24"/>
                                        </p:tgtEl>
                                      </p:cBhvr>
                                    </p:animEffect>
                                    <p:anim calcmode="lin" valueType="num">
                                      <p:cBhvr>
                                        <p:cTn id="45" dur="1000" fill="hold"/>
                                        <p:tgtEl>
                                          <p:spTgt spid="24"/>
                                        </p:tgtEl>
                                        <p:attrNameLst>
                                          <p:attrName>ppt_x</p:attrName>
                                        </p:attrNameLst>
                                      </p:cBhvr>
                                      <p:tavLst>
                                        <p:tav tm="0">
                                          <p:val>
                                            <p:strVal val="#ppt_x"/>
                                          </p:val>
                                        </p:tav>
                                        <p:tav tm="100000">
                                          <p:val>
                                            <p:strVal val="#ppt_x"/>
                                          </p:val>
                                        </p:tav>
                                      </p:tavLst>
                                    </p:anim>
                                    <p:anim calcmode="lin" valueType="num">
                                      <p:cBhvr>
                                        <p:cTn id="4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5B163-7B11-98F0-5CE7-12FA8D08E709}"/>
            </a:ext>
          </a:extLst>
        </p:cNvPr>
        <p:cNvGrpSpPr/>
        <p:nvPr/>
      </p:nvGrpSpPr>
      <p:grpSpPr>
        <a:xfrm>
          <a:off x="0" y="0"/>
          <a:ext cx="0" cy="0"/>
          <a:chOff x="0" y="0"/>
          <a:chExt cx="0" cy="0"/>
        </a:xfrm>
      </p:grpSpPr>
      <p:sp>
        <p:nvSpPr>
          <p:cNvPr id="4" name="Başlık 3">
            <a:extLst>
              <a:ext uri="{FF2B5EF4-FFF2-40B4-BE49-F238E27FC236}">
                <a16:creationId xmlns:a16="http://schemas.microsoft.com/office/drawing/2014/main" id="{7F5AFAF4-6D5E-0396-6859-B7DD3595959C}"/>
              </a:ext>
            </a:extLst>
          </p:cNvPr>
          <p:cNvSpPr>
            <a:spLocks noGrp="1"/>
          </p:cNvSpPr>
          <p:nvPr>
            <p:ph type="title"/>
          </p:nvPr>
        </p:nvSpPr>
        <p:spPr>
          <a:xfrm>
            <a:off x="429767" y="441559"/>
            <a:ext cx="10012681" cy="640080"/>
          </a:xfrm>
        </p:spPr>
        <p:txBody>
          <a:bodyPr rtlCol="0">
            <a:normAutofit/>
          </a:bodyPr>
          <a:lstStyle/>
          <a:p>
            <a:pPr rtl="0"/>
            <a:r>
              <a:rPr lang="tr-TR" dirty="0">
                <a:latin typeface="Segoe UI Light" panose="020B0502040204020203" pitchFamily="34" charset="0"/>
                <a:cs typeface="Segoe UI Light" panose="020B0502040204020203" pitchFamily="34" charset="0"/>
              </a:rPr>
              <a:t>Esnaf ve Sanatkarlar Odalarımız İçin Önerilerimiz</a:t>
            </a:r>
          </a:p>
        </p:txBody>
      </p:sp>
      <p:sp>
        <p:nvSpPr>
          <p:cNvPr id="7" name="İçerik Yer Tutucusu 17">
            <a:extLst>
              <a:ext uri="{FF2B5EF4-FFF2-40B4-BE49-F238E27FC236}">
                <a16:creationId xmlns:a16="http://schemas.microsoft.com/office/drawing/2014/main" id="{EB003158-3EF3-C909-1588-1190FA552181}"/>
              </a:ext>
            </a:extLst>
          </p:cNvPr>
          <p:cNvSpPr txBox="1">
            <a:spLocks/>
          </p:cNvSpPr>
          <p:nvPr/>
        </p:nvSpPr>
        <p:spPr>
          <a:xfrm>
            <a:off x="509015" y="2276307"/>
            <a:ext cx="10917938" cy="148102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defRPr/>
            </a:pPr>
            <a:r>
              <a:rPr lang="tr-TR" sz="1800" b="1" dirty="0">
                <a:solidFill>
                  <a:prstClr val="black">
                    <a:lumMod val="75000"/>
                    <a:lumOff val="25000"/>
                  </a:prstClr>
                </a:solidFill>
                <a:latin typeface="Segoe UI" panose="020B0502040204020203" pitchFamily="34" charset="0"/>
                <a:cs typeface="Segoe UI" panose="020B0502040204020203" pitchFamily="34" charset="0"/>
              </a:rPr>
              <a:t>Üyelerimize Bilgilendirme ve Rehberlik edilmesi;</a:t>
            </a:r>
          </a:p>
          <a:p>
            <a:pPr>
              <a:spcAft>
                <a:spcPts val="600"/>
              </a:spcAft>
              <a:buFont typeface="Wingdings" panose="05000000000000000000" pitchFamily="2" charset="2"/>
              <a:buChar char="ü"/>
              <a:defRPr/>
            </a:pPr>
            <a:r>
              <a:rPr lang="tr-TR" sz="1800" dirty="0">
                <a:solidFill>
                  <a:prstClr val="black">
                    <a:lumMod val="75000"/>
                    <a:lumOff val="25000"/>
                  </a:prstClr>
                </a:solidFill>
                <a:latin typeface="Segoe UI" panose="020B0502040204020203" pitchFamily="34" charset="0"/>
                <a:cs typeface="Segoe UI" panose="020B0502040204020203" pitchFamily="34" charset="0"/>
              </a:rPr>
              <a:t>6331 Sayılı İş Sağlığı ve Güvenliği Yasası Hakkında bilgilendirme</a:t>
            </a:r>
          </a:p>
          <a:p>
            <a:pPr>
              <a:spcAft>
                <a:spcPts val="600"/>
              </a:spcAft>
              <a:buFont typeface="Wingdings" panose="05000000000000000000" pitchFamily="2" charset="2"/>
              <a:buChar char="ü"/>
              <a:defRPr/>
            </a:pPr>
            <a:r>
              <a:rPr lang="tr-TR" sz="1800" dirty="0">
                <a:solidFill>
                  <a:prstClr val="black">
                    <a:lumMod val="75000"/>
                    <a:lumOff val="25000"/>
                  </a:prstClr>
                </a:solidFill>
                <a:latin typeface="Segoe UI" panose="020B0502040204020203" pitchFamily="34" charset="0"/>
                <a:cs typeface="Segoe UI" panose="020B0502040204020203" pitchFamily="34" charset="0"/>
              </a:rPr>
              <a:t>İşyeri Tehlike Sınıfına göre yasanın gerekliliklerini yerine getirmede rehberlik edilebilir.</a:t>
            </a:r>
          </a:p>
        </p:txBody>
      </p:sp>
    </p:spTree>
    <p:extLst>
      <p:ext uri="{BB962C8B-B14F-4D97-AF65-F5344CB8AC3E}">
        <p14:creationId xmlns:p14="http://schemas.microsoft.com/office/powerpoint/2010/main" val="32636164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HoşGeldinizBelges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0957337_TF10001108_Win32" id="{BE69426F-0FB4-4886-B7FA-F8EF9026A85A}" vid="{451B82FE-CAA8-40E7-927B-1B9D09942BE0}"/>
    </a:ext>
  </a:extLst>
</a:theme>
</file>

<file path=ppt/theme/theme2.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{6727B671-72B4-43F6-A53D-81A82559A88B}tf10001108_win32</Template>
  <TotalTime>466</TotalTime>
  <Words>1041</Words>
  <Application>Microsoft Office PowerPoint</Application>
  <PresentationFormat>Geniş ekran</PresentationFormat>
  <Paragraphs>103</Paragraphs>
  <Slides>11</Slides>
  <Notes>10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11</vt:i4>
      </vt:variant>
    </vt:vector>
  </HeadingPairs>
  <TitlesOfParts>
    <vt:vector size="20" baseType="lpstr">
      <vt:lpstr>Arial</vt:lpstr>
      <vt:lpstr>Calibri</vt:lpstr>
      <vt:lpstr>Google Sans</vt:lpstr>
      <vt:lpstr>Open Sans</vt:lpstr>
      <vt:lpstr>Segoe UI</vt:lpstr>
      <vt:lpstr>Segoe UI Light</vt:lpstr>
      <vt:lpstr>Segoe UI Semibold</vt:lpstr>
      <vt:lpstr>Wingdings</vt:lpstr>
      <vt:lpstr>HoşGeldinizBelgesi</vt:lpstr>
      <vt:lpstr>6331 SAYILI  İŞ SAĞLIĞI VE GÜVENLİĞİ KANUNU BİLGİLENDİRME SEMİNERİ</vt:lpstr>
      <vt:lpstr>Biz Kimiz?</vt:lpstr>
      <vt:lpstr>Biz Kimiz?</vt:lpstr>
      <vt:lpstr>Ne Yapıyoruz?</vt:lpstr>
      <vt:lpstr>6331 Sayılı İş Sağlığı ve Güvenliği Kanunu</vt:lpstr>
      <vt:lpstr>Esnaf ve Sanatkarlarımız Ne yapmalı?</vt:lpstr>
      <vt:lpstr>Esnaf ve Sanatkarlarımız Ne yapmalı?</vt:lpstr>
      <vt:lpstr>Eğitim alan Esnaf ve Sanatkarlarımız Ne yapmalı?</vt:lpstr>
      <vt:lpstr>Esnaf ve Sanatkarlar Odalarımız İçin Önerilerimiz</vt:lpstr>
      <vt:lpstr>ESBİR OSGB Olarak Nasıl Yardımcı Olabiliriz?</vt:lpstr>
      <vt:lpstr>Görüşleriniz Bizim İçin Değerli…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Bahadır KAMARAT</dc:creator>
  <cp:keywords/>
  <cp:lastModifiedBy>Bahadır KAMARAT</cp:lastModifiedBy>
  <cp:revision>4</cp:revision>
  <dcterms:created xsi:type="dcterms:W3CDTF">2025-02-16T11:48:49Z</dcterms:created>
  <dcterms:modified xsi:type="dcterms:W3CDTF">2025-02-18T20:43:28Z</dcterms:modified>
  <cp:version/>
</cp:coreProperties>
</file>