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 id="2147483668" r:id="rId2"/>
    <p:sldMasterId id="2147483677" r:id="rId3"/>
  </p:sldMasterIdLst>
  <p:notesMasterIdLst>
    <p:notesMasterId r:id="rId28"/>
  </p:notesMasterIdLst>
  <p:handoutMasterIdLst>
    <p:handoutMasterId r:id="rId29"/>
  </p:handoutMasterIdLst>
  <p:sldIdLst>
    <p:sldId id="376" r:id="rId4"/>
    <p:sldId id="422" r:id="rId5"/>
    <p:sldId id="423" r:id="rId6"/>
    <p:sldId id="424" r:id="rId7"/>
    <p:sldId id="425" r:id="rId8"/>
    <p:sldId id="426" r:id="rId9"/>
    <p:sldId id="429" r:id="rId10"/>
    <p:sldId id="427" r:id="rId11"/>
    <p:sldId id="428" r:id="rId12"/>
    <p:sldId id="430" r:id="rId13"/>
    <p:sldId id="431" r:id="rId14"/>
    <p:sldId id="432" r:id="rId15"/>
    <p:sldId id="433" r:id="rId16"/>
    <p:sldId id="434" r:id="rId17"/>
    <p:sldId id="435" r:id="rId18"/>
    <p:sldId id="436" r:id="rId19"/>
    <p:sldId id="437" r:id="rId20"/>
    <p:sldId id="438" r:id="rId21"/>
    <p:sldId id="439" r:id="rId22"/>
    <p:sldId id="440" r:id="rId23"/>
    <p:sldId id="441" r:id="rId24"/>
    <p:sldId id="442" r:id="rId25"/>
    <p:sldId id="443" r:id="rId26"/>
    <p:sldId id="377" r:id="rId27"/>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1" autoAdjust="0"/>
    <p:restoredTop sz="96440" autoAdjust="0"/>
  </p:normalViewPr>
  <p:slideViewPr>
    <p:cSldViewPr snapToGrid="0">
      <p:cViewPr varScale="1">
        <p:scale>
          <a:sx n="111" d="100"/>
          <a:sy n="111" d="100"/>
        </p:scale>
        <p:origin x="43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9D3447-1874-462F-8671-F91F4D07E24A}" type="doc">
      <dgm:prSet loTypeId="urn:microsoft.com/office/officeart/2008/layout/VerticalCurvedList" loCatId="list" qsTypeId="urn:microsoft.com/office/officeart/2005/8/quickstyle/simple3" qsCatId="simple" csTypeId="urn:microsoft.com/office/officeart/2005/8/colors/colorful1" csCatId="colorful" phldr="1"/>
      <dgm:spPr/>
      <dgm:t>
        <a:bodyPr/>
        <a:lstStyle/>
        <a:p>
          <a:endParaRPr lang="tr-TR"/>
        </a:p>
      </dgm:t>
    </dgm:pt>
    <dgm:pt modelId="{E839C394-4344-4F95-AFDA-E383EA3415FC}">
      <dgm:prSet phldrT="[Metin]"/>
      <dgm:spPr>
        <a:xfrm>
          <a:off x="460128" y="312440"/>
          <a:ext cx="5580684" cy="625205"/>
        </a:xfrm>
        <a:prstGeom prst="rect">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tr-TR" dirty="0" smtClean="0">
              <a:solidFill>
                <a:sysClr val="windowText" lastClr="000000"/>
              </a:solidFill>
              <a:latin typeface="Calibri"/>
              <a:ea typeface="+mn-ea"/>
              <a:cs typeface="+mn-cs"/>
            </a:rPr>
            <a:t>NACE Kodları</a:t>
          </a:r>
          <a:endParaRPr lang="tr-TR" dirty="0">
            <a:solidFill>
              <a:sysClr val="windowText" lastClr="000000"/>
            </a:solidFill>
            <a:latin typeface="Calibri"/>
            <a:ea typeface="+mn-ea"/>
            <a:cs typeface="+mn-cs"/>
          </a:endParaRPr>
        </a:p>
      </dgm:t>
    </dgm:pt>
    <dgm:pt modelId="{B7E9E9D5-7627-4D0D-BE0D-696B38376A7D}" type="parTrans" cxnId="{3E5A618C-1940-453F-8358-6407B52A7B21}">
      <dgm:prSet/>
      <dgm:spPr/>
      <dgm:t>
        <a:bodyPr/>
        <a:lstStyle/>
        <a:p>
          <a:endParaRPr lang="tr-TR"/>
        </a:p>
      </dgm:t>
    </dgm:pt>
    <dgm:pt modelId="{35C8826C-B2DC-4A73-8DE1-6CBA4B226757}" type="sibTrans" cxnId="{3E5A618C-1940-453F-8358-6407B52A7B21}">
      <dgm:prSet/>
      <dgm:spPr>
        <a:xfrm>
          <a:off x="-4594335" y="-704407"/>
          <a:ext cx="5472816" cy="5472816"/>
        </a:xfrm>
        <a:prstGeom prst="blockArc">
          <a:avLst>
            <a:gd name="adj1" fmla="val 18900000"/>
            <a:gd name="adj2" fmla="val 2700000"/>
            <a:gd name="adj3" fmla="val 395"/>
          </a:avLst>
        </a:prstGeom>
        <a:noFill/>
        <a:ln w="25400" cap="flat" cmpd="sng" algn="ctr">
          <a:solidFill>
            <a:srgbClr val="C0504D">
              <a:hueOff val="0"/>
              <a:satOff val="0"/>
              <a:lumOff val="0"/>
              <a:alphaOff val="0"/>
            </a:srgbClr>
          </a:solidFill>
          <a:prstDash val="solid"/>
        </a:ln>
        <a:effectLst/>
      </dgm:spPr>
      <dgm:t>
        <a:bodyPr/>
        <a:lstStyle/>
        <a:p>
          <a:endParaRPr lang="tr-TR"/>
        </a:p>
      </dgm:t>
    </dgm:pt>
    <dgm:pt modelId="{69CF6AB2-9579-490F-898B-749DCAF16BEE}">
      <dgm:prSet phldrT="[Metin]"/>
      <dgm:spPr>
        <a:xfrm>
          <a:off x="460128" y="3126353"/>
          <a:ext cx="5580684" cy="625205"/>
        </a:xfrm>
        <a:gradFill rotWithShape="0">
          <a:gsLst>
            <a:gs pos="0">
              <a:srgbClr val="4BACC6">
                <a:hueOff val="0"/>
                <a:satOff val="0"/>
                <a:lumOff val="0"/>
                <a:alphaOff val="0"/>
                <a:tint val="50000"/>
                <a:satMod val="300000"/>
              </a:srgbClr>
            </a:gs>
            <a:gs pos="35000">
              <a:srgbClr val="4BACC6">
                <a:hueOff val="0"/>
                <a:satOff val="0"/>
                <a:lumOff val="0"/>
                <a:alphaOff val="0"/>
                <a:tint val="37000"/>
                <a:satMod val="300000"/>
              </a:srgbClr>
            </a:gs>
            <a:gs pos="100000">
              <a:srgbClr val="4BACC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tr-TR" dirty="0" smtClean="0">
              <a:solidFill>
                <a:sysClr val="windowText" lastClr="000000"/>
              </a:solidFill>
              <a:latin typeface="Calibri"/>
              <a:ea typeface="+mn-ea"/>
              <a:cs typeface="+mn-cs"/>
            </a:rPr>
            <a:t>Sektörler ve Meslek Kolları</a:t>
          </a:r>
          <a:endParaRPr lang="tr-TR" dirty="0">
            <a:solidFill>
              <a:sysClr val="windowText" lastClr="000000"/>
            </a:solidFill>
            <a:latin typeface="Calibri"/>
            <a:ea typeface="+mn-ea"/>
            <a:cs typeface="+mn-cs"/>
          </a:endParaRPr>
        </a:p>
      </dgm:t>
    </dgm:pt>
    <dgm:pt modelId="{F110459C-3E32-431F-A5F0-600032D1A633}" type="parTrans" cxnId="{C668B6A6-E877-4DF6-A3F2-0154A241FF85}">
      <dgm:prSet/>
      <dgm:spPr/>
      <dgm:t>
        <a:bodyPr/>
        <a:lstStyle/>
        <a:p>
          <a:endParaRPr lang="tr-TR"/>
        </a:p>
      </dgm:t>
    </dgm:pt>
    <dgm:pt modelId="{7208BD7E-EE35-4AB4-BE9E-44F3A45F2844}" type="sibTrans" cxnId="{C668B6A6-E877-4DF6-A3F2-0154A241FF85}">
      <dgm:prSet/>
      <dgm:spPr/>
      <dgm:t>
        <a:bodyPr/>
        <a:lstStyle/>
        <a:p>
          <a:endParaRPr lang="tr-TR"/>
        </a:p>
      </dgm:t>
    </dgm:pt>
    <dgm:pt modelId="{D018E634-3533-487D-BBDF-82B5EB238763}">
      <dgm:prSet/>
      <dgm:spPr>
        <a:xfrm>
          <a:off x="818573" y="1250411"/>
          <a:ext cx="5222240" cy="625205"/>
        </a:xfrm>
        <a:prstGeom prst="rect">
          <a:avLst/>
        </a:prstGeom>
        <a:gradFill rotWithShape="0">
          <a:gsLst>
            <a:gs pos="0">
              <a:srgbClr val="9BBB59">
                <a:hueOff val="0"/>
                <a:satOff val="0"/>
                <a:lumOff val="0"/>
                <a:alphaOff val="0"/>
                <a:tint val="50000"/>
                <a:satMod val="300000"/>
              </a:srgbClr>
            </a:gs>
            <a:gs pos="35000">
              <a:srgbClr val="9BBB59">
                <a:hueOff val="0"/>
                <a:satOff val="0"/>
                <a:lumOff val="0"/>
                <a:alphaOff val="0"/>
                <a:tint val="37000"/>
                <a:satMod val="300000"/>
              </a:srgbClr>
            </a:gs>
            <a:gs pos="100000">
              <a:srgbClr val="9BBB5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tr-TR" dirty="0" smtClean="0">
              <a:solidFill>
                <a:sysClr val="windowText" lastClr="000000"/>
              </a:solidFill>
              <a:latin typeface="Calibri"/>
              <a:ea typeface="+mn-ea"/>
              <a:cs typeface="+mn-cs"/>
            </a:rPr>
            <a:t>Esnaf ve Sanatkar ile Tacir ve Sanayiciyi Belirleme Koordinasyon Kurulu </a:t>
          </a:r>
          <a:endParaRPr lang="tr-TR" dirty="0">
            <a:solidFill>
              <a:sysClr val="windowText" lastClr="000000"/>
            </a:solidFill>
            <a:latin typeface="Calibri"/>
            <a:ea typeface="+mn-ea"/>
            <a:cs typeface="+mn-cs"/>
          </a:endParaRPr>
        </a:p>
      </dgm:t>
    </dgm:pt>
    <dgm:pt modelId="{D8D56C6C-8301-4B8A-BF27-E75514775D16}" type="parTrans" cxnId="{9551ECFA-15A8-4022-A864-89C82E3ABD68}">
      <dgm:prSet/>
      <dgm:spPr/>
      <dgm:t>
        <a:bodyPr/>
        <a:lstStyle/>
        <a:p>
          <a:endParaRPr lang="tr-TR"/>
        </a:p>
      </dgm:t>
    </dgm:pt>
    <dgm:pt modelId="{F524E2AE-F8BC-45DE-AC14-31885A303670}" type="sibTrans" cxnId="{9551ECFA-15A8-4022-A864-89C82E3ABD68}">
      <dgm:prSet/>
      <dgm:spPr/>
      <dgm:t>
        <a:bodyPr/>
        <a:lstStyle/>
        <a:p>
          <a:endParaRPr lang="tr-TR"/>
        </a:p>
      </dgm:t>
    </dgm:pt>
    <dgm:pt modelId="{A5FE9592-3451-40DE-9751-70111F0CB2B5}">
      <dgm:prSet/>
      <dgm:spPr/>
      <dgm:t>
        <a:bodyPr/>
        <a:lstStyle/>
        <a:p>
          <a:r>
            <a:rPr lang="tr-TR" dirty="0" smtClean="0"/>
            <a:t>Odaya </a:t>
          </a:r>
          <a:r>
            <a:rPr lang="tr-TR" dirty="0" smtClean="0">
              <a:latin typeface="+mn-lt"/>
            </a:rPr>
            <a:t>Kayıt</a:t>
          </a:r>
          <a:r>
            <a:rPr lang="tr-TR" dirty="0" smtClean="0"/>
            <a:t> Süreci</a:t>
          </a:r>
          <a:endParaRPr lang="tr-TR" dirty="0"/>
        </a:p>
      </dgm:t>
    </dgm:pt>
    <dgm:pt modelId="{E93D9353-8561-453A-95DB-E4C3CD4BD8A2}" type="parTrans" cxnId="{D5BE5EEB-69DB-423E-B0CE-283FCF73BC6F}">
      <dgm:prSet/>
      <dgm:spPr/>
      <dgm:t>
        <a:bodyPr/>
        <a:lstStyle/>
        <a:p>
          <a:endParaRPr lang="tr-TR"/>
        </a:p>
      </dgm:t>
    </dgm:pt>
    <dgm:pt modelId="{731F9351-EBD2-4D08-98E9-438B1445DC71}" type="sibTrans" cxnId="{D5BE5EEB-69DB-423E-B0CE-283FCF73BC6F}">
      <dgm:prSet/>
      <dgm:spPr/>
      <dgm:t>
        <a:bodyPr/>
        <a:lstStyle/>
        <a:p>
          <a:endParaRPr lang="tr-TR"/>
        </a:p>
      </dgm:t>
    </dgm:pt>
    <dgm:pt modelId="{46AE2EBC-278D-4855-A470-7B57A39180D4}" type="pres">
      <dgm:prSet presAssocID="{3C9D3447-1874-462F-8671-F91F4D07E24A}" presName="Name0" presStyleCnt="0">
        <dgm:presLayoutVars>
          <dgm:chMax val="7"/>
          <dgm:chPref val="7"/>
          <dgm:dir/>
        </dgm:presLayoutVars>
      </dgm:prSet>
      <dgm:spPr/>
      <dgm:t>
        <a:bodyPr/>
        <a:lstStyle/>
        <a:p>
          <a:endParaRPr lang="tr-TR"/>
        </a:p>
      </dgm:t>
    </dgm:pt>
    <dgm:pt modelId="{495F4AA4-DCE9-47C4-864F-F774EBF25A88}" type="pres">
      <dgm:prSet presAssocID="{3C9D3447-1874-462F-8671-F91F4D07E24A}" presName="Name1" presStyleCnt="0"/>
      <dgm:spPr/>
    </dgm:pt>
    <dgm:pt modelId="{899C3539-8082-40EE-A766-686F766C100D}" type="pres">
      <dgm:prSet presAssocID="{3C9D3447-1874-462F-8671-F91F4D07E24A}" presName="cycle" presStyleCnt="0"/>
      <dgm:spPr/>
    </dgm:pt>
    <dgm:pt modelId="{A3BF7D3A-9AC4-492A-A527-9CF39C3E874B}" type="pres">
      <dgm:prSet presAssocID="{3C9D3447-1874-462F-8671-F91F4D07E24A}" presName="srcNode" presStyleLbl="node1" presStyleIdx="0" presStyleCnt="4"/>
      <dgm:spPr/>
    </dgm:pt>
    <dgm:pt modelId="{6A2AD50A-68C2-493C-BBC9-75E53D0EBF16}" type="pres">
      <dgm:prSet presAssocID="{3C9D3447-1874-462F-8671-F91F4D07E24A}" presName="conn" presStyleLbl="parChTrans1D2" presStyleIdx="0" presStyleCnt="1"/>
      <dgm:spPr/>
      <dgm:t>
        <a:bodyPr/>
        <a:lstStyle/>
        <a:p>
          <a:endParaRPr lang="tr-TR"/>
        </a:p>
      </dgm:t>
    </dgm:pt>
    <dgm:pt modelId="{83B6D362-C6E6-4C86-A0DF-9ECAEF8D5CE2}" type="pres">
      <dgm:prSet presAssocID="{3C9D3447-1874-462F-8671-F91F4D07E24A}" presName="extraNode" presStyleLbl="node1" presStyleIdx="0" presStyleCnt="4"/>
      <dgm:spPr/>
    </dgm:pt>
    <dgm:pt modelId="{9DFF3DA9-8416-4B91-83DB-4F635BCADBD7}" type="pres">
      <dgm:prSet presAssocID="{3C9D3447-1874-462F-8671-F91F4D07E24A}" presName="dstNode" presStyleLbl="node1" presStyleIdx="0" presStyleCnt="4"/>
      <dgm:spPr/>
    </dgm:pt>
    <dgm:pt modelId="{A4E2FF2A-3D3E-40C1-B7A3-3DC45DA634C4}" type="pres">
      <dgm:prSet presAssocID="{E839C394-4344-4F95-AFDA-E383EA3415FC}" presName="text_1" presStyleLbl="node1" presStyleIdx="0" presStyleCnt="4">
        <dgm:presLayoutVars>
          <dgm:bulletEnabled val="1"/>
        </dgm:presLayoutVars>
      </dgm:prSet>
      <dgm:spPr/>
      <dgm:t>
        <a:bodyPr/>
        <a:lstStyle/>
        <a:p>
          <a:endParaRPr lang="tr-TR"/>
        </a:p>
      </dgm:t>
    </dgm:pt>
    <dgm:pt modelId="{B59B1DF2-24E2-4BE8-B330-A5BDA98773F4}" type="pres">
      <dgm:prSet presAssocID="{E839C394-4344-4F95-AFDA-E383EA3415FC}" presName="accent_1" presStyleCnt="0"/>
      <dgm:spPr/>
    </dgm:pt>
    <dgm:pt modelId="{2CBE34E0-4EE1-4B83-B205-7ED0474376E0}" type="pres">
      <dgm:prSet presAssocID="{E839C394-4344-4F95-AFDA-E383EA3415FC}" presName="accentRepeatNode" presStyleLbl="solidFgAcc1" presStyleIdx="0" presStyleCnt="4" custScaleX="69080" custScaleY="68275"/>
      <dgm:spPr>
        <a:xfrm>
          <a:off x="69375" y="234289"/>
          <a:ext cx="781507" cy="781507"/>
        </a:xfrm>
        <a:prstGeom prst="ellips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w="9525" cap="flat" cmpd="sng" algn="ctr">
          <a:solidFill>
            <a:srgbClr val="C0504D">
              <a:hueOff val="0"/>
              <a:satOff val="0"/>
              <a:lumOff val="0"/>
              <a:alphaOff val="0"/>
            </a:srgbClr>
          </a:solidFill>
          <a:prstDash val="solid"/>
        </a:ln>
        <a:effectLst/>
      </dgm:spPr>
      <dgm:t>
        <a:bodyPr/>
        <a:lstStyle/>
        <a:p>
          <a:endParaRPr lang="tr-TR"/>
        </a:p>
      </dgm:t>
    </dgm:pt>
    <dgm:pt modelId="{206E1676-27C6-4AD9-8CC6-718E7A44B962}" type="pres">
      <dgm:prSet presAssocID="{D018E634-3533-487D-BBDF-82B5EB238763}" presName="text_2" presStyleLbl="node1" presStyleIdx="1" presStyleCnt="4">
        <dgm:presLayoutVars>
          <dgm:bulletEnabled val="1"/>
        </dgm:presLayoutVars>
      </dgm:prSet>
      <dgm:spPr/>
      <dgm:t>
        <a:bodyPr/>
        <a:lstStyle/>
        <a:p>
          <a:endParaRPr lang="tr-TR"/>
        </a:p>
      </dgm:t>
    </dgm:pt>
    <dgm:pt modelId="{C364CDE0-8D5A-410C-8676-4EBA7CA18151}" type="pres">
      <dgm:prSet presAssocID="{D018E634-3533-487D-BBDF-82B5EB238763}" presName="accent_2" presStyleCnt="0"/>
      <dgm:spPr/>
    </dgm:pt>
    <dgm:pt modelId="{C02DBF9C-7475-4F22-93AE-1378579E5901}" type="pres">
      <dgm:prSet presAssocID="{D018E634-3533-487D-BBDF-82B5EB238763}" presName="accentRepeatNode" presStyleLbl="solidFgAcc1" presStyleIdx="1" presStyleCnt="4" custScaleX="68575" custScaleY="69791"/>
      <dgm:spPr>
        <a:xfrm>
          <a:off x="427819" y="1172260"/>
          <a:ext cx="781507" cy="781507"/>
        </a:xfrm>
        <a:prstGeom prst="ellips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w="9525" cap="flat" cmpd="sng" algn="ctr">
          <a:solidFill>
            <a:srgbClr val="9BBB59">
              <a:hueOff val="0"/>
              <a:satOff val="0"/>
              <a:lumOff val="0"/>
              <a:alphaOff val="0"/>
            </a:srgbClr>
          </a:solidFill>
          <a:prstDash val="solid"/>
        </a:ln>
        <a:effectLst/>
      </dgm:spPr>
      <dgm:t>
        <a:bodyPr/>
        <a:lstStyle/>
        <a:p>
          <a:endParaRPr lang="tr-TR"/>
        </a:p>
      </dgm:t>
    </dgm:pt>
    <dgm:pt modelId="{CFEC7E41-3805-4DE6-964A-2F2BF1A08045}" type="pres">
      <dgm:prSet presAssocID="{69CF6AB2-9579-490F-898B-749DCAF16BEE}" presName="text_3" presStyleLbl="node1" presStyleIdx="2" presStyleCnt="4">
        <dgm:presLayoutVars>
          <dgm:bulletEnabled val="1"/>
        </dgm:presLayoutVars>
      </dgm:prSet>
      <dgm:spPr>
        <a:prstGeom prst="rect">
          <a:avLst/>
        </a:prstGeom>
      </dgm:spPr>
      <dgm:t>
        <a:bodyPr/>
        <a:lstStyle/>
        <a:p>
          <a:endParaRPr lang="tr-TR"/>
        </a:p>
      </dgm:t>
    </dgm:pt>
    <dgm:pt modelId="{97C5001F-6005-4A13-AE44-A9070C790587}" type="pres">
      <dgm:prSet presAssocID="{69CF6AB2-9579-490F-898B-749DCAF16BEE}" presName="accent_3" presStyleCnt="0"/>
      <dgm:spPr/>
    </dgm:pt>
    <dgm:pt modelId="{3AB90D52-DE65-4D57-A456-B21107C45354}" type="pres">
      <dgm:prSet presAssocID="{69CF6AB2-9579-490F-898B-749DCAF16BEE}" presName="accentRepeatNode" presStyleLbl="solidFgAcc1" presStyleIdx="2" presStyleCnt="4" custScaleX="67042" custScaleY="67230"/>
      <dgm:spPr>
        <a:xfrm>
          <a:off x="69375" y="3048203"/>
          <a:ext cx="781507" cy="781507"/>
        </a:xfrm>
        <a:prstGeom prst="ellips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w="9525" cap="flat" cmpd="sng" algn="ctr">
          <a:solidFill>
            <a:srgbClr val="4BACC6">
              <a:hueOff val="0"/>
              <a:satOff val="0"/>
              <a:lumOff val="0"/>
              <a:alphaOff val="0"/>
            </a:srgbClr>
          </a:solidFill>
          <a:prstDash val="solid"/>
        </a:ln>
        <a:effectLst/>
      </dgm:spPr>
      <dgm:t>
        <a:bodyPr/>
        <a:lstStyle/>
        <a:p>
          <a:endParaRPr lang="tr-TR"/>
        </a:p>
      </dgm:t>
    </dgm:pt>
    <dgm:pt modelId="{0B635B7C-B45D-45D9-8FBE-19AE909EEEEC}" type="pres">
      <dgm:prSet presAssocID="{A5FE9592-3451-40DE-9751-70111F0CB2B5}" presName="text_4" presStyleLbl="node1" presStyleIdx="3" presStyleCnt="4">
        <dgm:presLayoutVars>
          <dgm:bulletEnabled val="1"/>
        </dgm:presLayoutVars>
      </dgm:prSet>
      <dgm:spPr/>
      <dgm:t>
        <a:bodyPr/>
        <a:lstStyle/>
        <a:p>
          <a:endParaRPr lang="tr-TR"/>
        </a:p>
      </dgm:t>
    </dgm:pt>
    <dgm:pt modelId="{F1468FFD-B649-4BC3-8671-3028EB0EBA62}" type="pres">
      <dgm:prSet presAssocID="{A5FE9592-3451-40DE-9751-70111F0CB2B5}" presName="accent_4" presStyleCnt="0"/>
      <dgm:spPr/>
    </dgm:pt>
    <dgm:pt modelId="{61D1F737-8387-4901-B3AB-755BF00CF140}" type="pres">
      <dgm:prSet presAssocID="{A5FE9592-3451-40DE-9751-70111F0CB2B5}" presName="accentRepeatNode" presStyleLbl="solidFgAcc1" presStyleIdx="3" presStyleCnt="4"/>
      <dgm:spPr/>
    </dgm:pt>
  </dgm:ptLst>
  <dgm:cxnLst>
    <dgm:cxn modelId="{06CF6778-F29F-459A-BB97-0F3CB43D9A1C}" type="presOf" srcId="{35C8826C-B2DC-4A73-8DE1-6CBA4B226757}" destId="{6A2AD50A-68C2-493C-BBC9-75E53D0EBF16}" srcOrd="0" destOrd="0" presId="urn:microsoft.com/office/officeart/2008/layout/VerticalCurvedList"/>
    <dgm:cxn modelId="{D5BE5EEB-69DB-423E-B0CE-283FCF73BC6F}" srcId="{3C9D3447-1874-462F-8671-F91F4D07E24A}" destId="{A5FE9592-3451-40DE-9751-70111F0CB2B5}" srcOrd="3" destOrd="0" parTransId="{E93D9353-8561-453A-95DB-E4C3CD4BD8A2}" sibTransId="{731F9351-EBD2-4D08-98E9-438B1445DC71}"/>
    <dgm:cxn modelId="{6ECF1F24-9BDC-49B2-AE93-28D1B96A2F9E}" type="presOf" srcId="{E839C394-4344-4F95-AFDA-E383EA3415FC}" destId="{A4E2FF2A-3D3E-40C1-B7A3-3DC45DA634C4}" srcOrd="0" destOrd="0" presId="urn:microsoft.com/office/officeart/2008/layout/VerticalCurvedList"/>
    <dgm:cxn modelId="{79F35C3C-7B09-47DD-847F-84329A458C62}" type="presOf" srcId="{3C9D3447-1874-462F-8671-F91F4D07E24A}" destId="{46AE2EBC-278D-4855-A470-7B57A39180D4}" srcOrd="0" destOrd="0" presId="urn:microsoft.com/office/officeart/2008/layout/VerticalCurvedList"/>
    <dgm:cxn modelId="{C668B6A6-E877-4DF6-A3F2-0154A241FF85}" srcId="{3C9D3447-1874-462F-8671-F91F4D07E24A}" destId="{69CF6AB2-9579-490F-898B-749DCAF16BEE}" srcOrd="2" destOrd="0" parTransId="{F110459C-3E32-431F-A5F0-600032D1A633}" sibTransId="{7208BD7E-EE35-4AB4-BE9E-44F3A45F2844}"/>
    <dgm:cxn modelId="{3E5A618C-1940-453F-8358-6407B52A7B21}" srcId="{3C9D3447-1874-462F-8671-F91F4D07E24A}" destId="{E839C394-4344-4F95-AFDA-E383EA3415FC}" srcOrd="0" destOrd="0" parTransId="{B7E9E9D5-7627-4D0D-BE0D-696B38376A7D}" sibTransId="{35C8826C-B2DC-4A73-8DE1-6CBA4B226757}"/>
    <dgm:cxn modelId="{9551ECFA-15A8-4022-A864-89C82E3ABD68}" srcId="{3C9D3447-1874-462F-8671-F91F4D07E24A}" destId="{D018E634-3533-487D-BBDF-82B5EB238763}" srcOrd="1" destOrd="0" parTransId="{D8D56C6C-8301-4B8A-BF27-E75514775D16}" sibTransId="{F524E2AE-F8BC-45DE-AC14-31885A303670}"/>
    <dgm:cxn modelId="{38950BF8-2CAA-48A7-803C-13E7F021B50F}" type="presOf" srcId="{D018E634-3533-487D-BBDF-82B5EB238763}" destId="{206E1676-27C6-4AD9-8CC6-718E7A44B962}" srcOrd="0" destOrd="0" presId="urn:microsoft.com/office/officeart/2008/layout/VerticalCurvedList"/>
    <dgm:cxn modelId="{F7CC26F4-53FB-40CC-8347-BB03BF73E916}" type="presOf" srcId="{69CF6AB2-9579-490F-898B-749DCAF16BEE}" destId="{CFEC7E41-3805-4DE6-964A-2F2BF1A08045}" srcOrd="0" destOrd="0" presId="urn:microsoft.com/office/officeart/2008/layout/VerticalCurvedList"/>
    <dgm:cxn modelId="{440EF142-A8DD-462B-A091-57D3CDAD6C2C}" type="presOf" srcId="{A5FE9592-3451-40DE-9751-70111F0CB2B5}" destId="{0B635B7C-B45D-45D9-8FBE-19AE909EEEEC}" srcOrd="0" destOrd="0" presId="urn:microsoft.com/office/officeart/2008/layout/VerticalCurvedList"/>
    <dgm:cxn modelId="{337F6387-74B6-4443-BF75-DE76AFD47FA4}" type="presParOf" srcId="{46AE2EBC-278D-4855-A470-7B57A39180D4}" destId="{495F4AA4-DCE9-47C4-864F-F774EBF25A88}" srcOrd="0" destOrd="0" presId="urn:microsoft.com/office/officeart/2008/layout/VerticalCurvedList"/>
    <dgm:cxn modelId="{CAF569A9-9D9A-4ADF-A381-CC5B4A7ED293}" type="presParOf" srcId="{495F4AA4-DCE9-47C4-864F-F774EBF25A88}" destId="{899C3539-8082-40EE-A766-686F766C100D}" srcOrd="0" destOrd="0" presId="urn:microsoft.com/office/officeart/2008/layout/VerticalCurvedList"/>
    <dgm:cxn modelId="{221C46AB-2181-4061-ADE9-16D519451089}" type="presParOf" srcId="{899C3539-8082-40EE-A766-686F766C100D}" destId="{A3BF7D3A-9AC4-492A-A527-9CF39C3E874B}" srcOrd="0" destOrd="0" presId="urn:microsoft.com/office/officeart/2008/layout/VerticalCurvedList"/>
    <dgm:cxn modelId="{2CDA7327-1635-4646-9DCB-C0DB8DC8D142}" type="presParOf" srcId="{899C3539-8082-40EE-A766-686F766C100D}" destId="{6A2AD50A-68C2-493C-BBC9-75E53D0EBF16}" srcOrd="1" destOrd="0" presId="urn:microsoft.com/office/officeart/2008/layout/VerticalCurvedList"/>
    <dgm:cxn modelId="{3B474661-3830-48D1-9084-B2F80688A1F3}" type="presParOf" srcId="{899C3539-8082-40EE-A766-686F766C100D}" destId="{83B6D362-C6E6-4C86-A0DF-9ECAEF8D5CE2}" srcOrd="2" destOrd="0" presId="urn:microsoft.com/office/officeart/2008/layout/VerticalCurvedList"/>
    <dgm:cxn modelId="{4132F1A3-AD39-45C5-B229-BD3AA08C3F5B}" type="presParOf" srcId="{899C3539-8082-40EE-A766-686F766C100D}" destId="{9DFF3DA9-8416-4B91-83DB-4F635BCADBD7}" srcOrd="3" destOrd="0" presId="urn:microsoft.com/office/officeart/2008/layout/VerticalCurvedList"/>
    <dgm:cxn modelId="{F29E1735-310C-4D39-96A4-7CD40AC77D10}" type="presParOf" srcId="{495F4AA4-DCE9-47C4-864F-F774EBF25A88}" destId="{A4E2FF2A-3D3E-40C1-B7A3-3DC45DA634C4}" srcOrd="1" destOrd="0" presId="urn:microsoft.com/office/officeart/2008/layout/VerticalCurvedList"/>
    <dgm:cxn modelId="{5C99F2CC-D399-413F-A65E-5A4EDC533796}" type="presParOf" srcId="{495F4AA4-DCE9-47C4-864F-F774EBF25A88}" destId="{B59B1DF2-24E2-4BE8-B330-A5BDA98773F4}" srcOrd="2" destOrd="0" presId="urn:microsoft.com/office/officeart/2008/layout/VerticalCurvedList"/>
    <dgm:cxn modelId="{5F7C7A2E-17E2-42EF-92C4-4EBA54246025}" type="presParOf" srcId="{B59B1DF2-24E2-4BE8-B330-A5BDA98773F4}" destId="{2CBE34E0-4EE1-4B83-B205-7ED0474376E0}" srcOrd="0" destOrd="0" presId="urn:microsoft.com/office/officeart/2008/layout/VerticalCurvedList"/>
    <dgm:cxn modelId="{13541E58-32CA-4CAD-AE2F-F2FCDF0B0090}" type="presParOf" srcId="{495F4AA4-DCE9-47C4-864F-F774EBF25A88}" destId="{206E1676-27C6-4AD9-8CC6-718E7A44B962}" srcOrd="3" destOrd="0" presId="urn:microsoft.com/office/officeart/2008/layout/VerticalCurvedList"/>
    <dgm:cxn modelId="{AEF71966-3ADB-4D16-A5ED-2D8A2066AC2B}" type="presParOf" srcId="{495F4AA4-DCE9-47C4-864F-F774EBF25A88}" destId="{C364CDE0-8D5A-410C-8676-4EBA7CA18151}" srcOrd="4" destOrd="0" presId="urn:microsoft.com/office/officeart/2008/layout/VerticalCurvedList"/>
    <dgm:cxn modelId="{12E82316-799E-419F-AF60-6DAA26E1A865}" type="presParOf" srcId="{C364CDE0-8D5A-410C-8676-4EBA7CA18151}" destId="{C02DBF9C-7475-4F22-93AE-1378579E5901}" srcOrd="0" destOrd="0" presId="urn:microsoft.com/office/officeart/2008/layout/VerticalCurvedList"/>
    <dgm:cxn modelId="{5F86C221-5478-4165-AAA0-86E4280987B1}" type="presParOf" srcId="{495F4AA4-DCE9-47C4-864F-F774EBF25A88}" destId="{CFEC7E41-3805-4DE6-964A-2F2BF1A08045}" srcOrd="5" destOrd="0" presId="urn:microsoft.com/office/officeart/2008/layout/VerticalCurvedList"/>
    <dgm:cxn modelId="{5D162C08-0465-4B08-8C42-79C8A2292340}" type="presParOf" srcId="{495F4AA4-DCE9-47C4-864F-F774EBF25A88}" destId="{97C5001F-6005-4A13-AE44-A9070C790587}" srcOrd="6" destOrd="0" presId="urn:microsoft.com/office/officeart/2008/layout/VerticalCurvedList"/>
    <dgm:cxn modelId="{05F6F34F-348F-4418-9C7C-6A8378B3C0DA}" type="presParOf" srcId="{97C5001F-6005-4A13-AE44-A9070C790587}" destId="{3AB90D52-DE65-4D57-A456-B21107C45354}" srcOrd="0" destOrd="0" presId="urn:microsoft.com/office/officeart/2008/layout/VerticalCurvedList"/>
    <dgm:cxn modelId="{3D25F271-5622-4A4E-B702-E28FBE477613}" type="presParOf" srcId="{495F4AA4-DCE9-47C4-864F-F774EBF25A88}" destId="{0B635B7C-B45D-45D9-8FBE-19AE909EEEEC}" srcOrd="7" destOrd="0" presId="urn:microsoft.com/office/officeart/2008/layout/VerticalCurvedList"/>
    <dgm:cxn modelId="{9FC9F4CB-0FCE-47CE-A39B-57C5CC93A343}" type="presParOf" srcId="{495F4AA4-DCE9-47C4-864F-F774EBF25A88}" destId="{F1468FFD-B649-4BC3-8671-3028EB0EBA62}" srcOrd="8" destOrd="0" presId="urn:microsoft.com/office/officeart/2008/layout/VerticalCurvedList"/>
    <dgm:cxn modelId="{2690364B-1C31-43CC-B31B-1B8B57979008}" type="presParOf" srcId="{F1468FFD-B649-4BC3-8671-3028EB0EBA62}" destId="{61D1F737-8387-4901-B3AB-755BF00CF14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029C0C-ACEA-4440-9251-8E20EB7F11BE}"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tr-TR"/>
        </a:p>
      </dgm:t>
    </dgm:pt>
    <dgm:pt modelId="{F5FF6856-C88B-4B72-A71F-899A92A9178C}">
      <dgm:prSet phldrT="[Metin]" custT="1"/>
      <dgm:spPr>
        <a:xfrm>
          <a:off x="0" y="487"/>
          <a:ext cx="2913260" cy="1901110"/>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2800" dirty="0" smtClean="0">
              <a:solidFill>
                <a:sysClr val="window" lastClr="FFFFFF"/>
              </a:solidFill>
              <a:latin typeface="Cambria" panose="02040503050406030204" pitchFamily="18" charset="0"/>
              <a:ea typeface="+mn-ea"/>
              <a:cs typeface="+mn-cs"/>
            </a:rPr>
            <a:t>ULUSLARARASI DÜZEY</a:t>
          </a:r>
          <a:endParaRPr lang="tr-TR" sz="2800" dirty="0">
            <a:solidFill>
              <a:sysClr val="window" lastClr="FFFFFF"/>
            </a:solidFill>
            <a:latin typeface="Cambria" panose="02040503050406030204" pitchFamily="18" charset="0"/>
            <a:ea typeface="+mn-ea"/>
            <a:cs typeface="+mn-cs"/>
          </a:endParaRPr>
        </a:p>
      </dgm:t>
    </dgm:pt>
    <dgm:pt modelId="{E9B1ECD9-C493-4CFA-B688-F3C7EDC137B0}" type="parTrans" cxnId="{550AC8C3-B781-47F9-895E-4CA3820FF876}">
      <dgm:prSet/>
      <dgm:spPr/>
      <dgm:t>
        <a:bodyPr/>
        <a:lstStyle/>
        <a:p>
          <a:endParaRPr lang="tr-TR" sz="2000"/>
        </a:p>
      </dgm:t>
    </dgm:pt>
    <dgm:pt modelId="{A1773D47-1865-4585-AA33-E5622174F7C6}" type="sibTrans" cxnId="{550AC8C3-B781-47F9-895E-4CA3820FF876}">
      <dgm:prSet/>
      <dgm:spPr/>
      <dgm:t>
        <a:bodyPr/>
        <a:lstStyle/>
        <a:p>
          <a:endParaRPr lang="tr-TR" sz="2000"/>
        </a:p>
      </dgm:t>
    </dgm:pt>
    <dgm:pt modelId="{CE6F14D5-2BF4-4987-97D1-AC4020577A9F}">
      <dgm:prSet phldrT="[Metin]" custT="1"/>
      <dgm:spPr>
        <a:xfrm>
          <a:off x="2913260" y="487"/>
          <a:ext cx="4369891" cy="1901110"/>
        </a:xfrm>
        <a:prstGeom prst="rightArrow">
          <a:avLst>
            <a:gd name="adj1" fmla="val 75000"/>
            <a:gd name="adj2" fmla="val 50000"/>
          </a:avLst>
        </a:prstGeom>
        <a:solidFill>
          <a:srgbClr val="C0504D">
            <a:tint val="40000"/>
            <a:alpha val="90000"/>
            <a:hueOff val="0"/>
            <a:satOff val="0"/>
            <a:lumOff val="0"/>
            <a:alphaOff val="0"/>
          </a:srgbClr>
        </a:solidFill>
        <a:ln w="25400" cap="flat" cmpd="sng" algn="ctr">
          <a:solidFill>
            <a:srgbClr val="C0504D">
              <a:tint val="40000"/>
              <a:alpha val="90000"/>
              <a:hueOff val="0"/>
              <a:satOff val="0"/>
              <a:lumOff val="0"/>
              <a:alphaOff val="0"/>
            </a:srgbClr>
          </a:solidFill>
          <a:prstDash val="solid"/>
        </a:ln>
        <a:effectLst/>
      </dgm:spPr>
      <dgm:t>
        <a:bodyPr anchor="ctr"/>
        <a:lstStyle/>
        <a:p>
          <a:r>
            <a:rPr lang="tr-TR" sz="14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1. Seviye 22 alfabetik kod (A’dan V’ye Kadar)</a:t>
          </a:r>
          <a:endParaRPr lang="tr-TR" sz="14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3A6E1494-056E-495A-A48B-DD5356670FB5}" type="parTrans" cxnId="{45711F52-108C-4599-88CD-70EBF46BDFF8}">
      <dgm:prSet/>
      <dgm:spPr/>
      <dgm:t>
        <a:bodyPr/>
        <a:lstStyle/>
        <a:p>
          <a:endParaRPr lang="tr-TR" sz="2000"/>
        </a:p>
      </dgm:t>
    </dgm:pt>
    <dgm:pt modelId="{968957EE-9094-496E-AC4F-23E44DD92342}" type="sibTrans" cxnId="{45711F52-108C-4599-88CD-70EBF46BDFF8}">
      <dgm:prSet/>
      <dgm:spPr/>
      <dgm:t>
        <a:bodyPr/>
        <a:lstStyle/>
        <a:p>
          <a:endParaRPr lang="tr-TR" sz="2000"/>
        </a:p>
      </dgm:t>
    </dgm:pt>
    <dgm:pt modelId="{37F4B819-3D60-48D6-AA06-F3DC3983CA4E}">
      <dgm:prSet phldrT="[Metin]" custT="1"/>
      <dgm:spPr>
        <a:xfrm>
          <a:off x="2913260" y="487"/>
          <a:ext cx="4369891" cy="1901110"/>
        </a:xfrm>
        <a:prstGeom prst="rightArrow">
          <a:avLst>
            <a:gd name="adj1" fmla="val 75000"/>
            <a:gd name="adj2" fmla="val 50000"/>
          </a:avLst>
        </a:prstGeom>
        <a:solidFill>
          <a:srgbClr val="C0504D">
            <a:tint val="40000"/>
            <a:alpha val="90000"/>
            <a:hueOff val="0"/>
            <a:satOff val="0"/>
            <a:lumOff val="0"/>
            <a:alphaOff val="0"/>
          </a:srgbClr>
        </a:solidFill>
        <a:ln w="25400" cap="flat" cmpd="sng" algn="ctr">
          <a:solidFill>
            <a:srgbClr val="C0504D">
              <a:tint val="40000"/>
              <a:alpha val="90000"/>
              <a:hueOff val="0"/>
              <a:satOff val="0"/>
              <a:lumOff val="0"/>
              <a:alphaOff val="0"/>
            </a:srgbClr>
          </a:solidFill>
          <a:prstDash val="solid"/>
        </a:ln>
        <a:effectLst/>
      </dgm:spPr>
      <dgm:t>
        <a:bodyPr anchor="ctr"/>
        <a:lstStyle/>
        <a:p>
          <a:r>
            <a:rPr lang="tr-TR" sz="14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2. Seviye 88 ikili düzey (01’den 99’a Kadar)</a:t>
          </a:r>
          <a:endParaRPr lang="tr-TR" sz="14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F7FA93F9-9F25-480E-8081-7F87A030A08B}" type="parTrans" cxnId="{5868D3F2-041E-483B-92CA-2BE622A25373}">
      <dgm:prSet/>
      <dgm:spPr/>
      <dgm:t>
        <a:bodyPr/>
        <a:lstStyle/>
        <a:p>
          <a:endParaRPr lang="tr-TR" sz="2000"/>
        </a:p>
      </dgm:t>
    </dgm:pt>
    <dgm:pt modelId="{3928DBED-1C89-46EF-AC2F-03E4774FA6D3}" type="sibTrans" cxnId="{5868D3F2-041E-483B-92CA-2BE622A25373}">
      <dgm:prSet/>
      <dgm:spPr/>
      <dgm:t>
        <a:bodyPr/>
        <a:lstStyle/>
        <a:p>
          <a:endParaRPr lang="tr-TR" sz="2000"/>
        </a:p>
      </dgm:t>
    </dgm:pt>
    <dgm:pt modelId="{42EC3BB4-9B1B-4CF3-A15E-48CD705873FE}">
      <dgm:prSet phldrT="[Metin]" custT="1"/>
      <dgm:spPr>
        <a:xfrm>
          <a:off x="0" y="2091709"/>
          <a:ext cx="2913260" cy="1901110"/>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2800" dirty="0" smtClean="0">
              <a:solidFill>
                <a:sysClr val="window" lastClr="FFFFFF"/>
              </a:solidFill>
              <a:latin typeface="Cambria" panose="02040503050406030204" pitchFamily="18" charset="0"/>
              <a:ea typeface="+mn-ea"/>
              <a:cs typeface="+mn-cs"/>
            </a:rPr>
            <a:t>ULUSAL DÜZEY</a:t>
          </a:r>
          <a:endParaRPr lang="tr-TR" sz="2800" dirty="0">
            <a:solidFill>
              <a:sysClr val="window" lastClr="FFFFFF"/>
            </a:solidFill>
            <a:latin typeface="Cambria" panose="02040503050406030204" pitchFamily="18" charset="0"/>
            <a:ea typeface="+mn-ea"/>
            <a:cs typeface="+mn-cs"/>
          </a:endParaRPr>
        </a:p>
      </dgm:t>
    </dgm:pt>
    <dgm:pt modelId="{99DDE9EB-7855-44F2-8C56-91331C6D6516}" type="parTrans" cxnId="{02199848-B035-4265-A021-8C06089D3B9F}">
      <dgm:prSet/>
      <dgm:spPr/>
      <dgm:t>
        <a:bodyPr/>
        <a:lstStyle/>
        <a:p>
          <a:endParaRPr lang="tr-TR" sz="2000"/>
        </a:p>
      </dgm:t>
    </dgm:pt>
    <dgm:pt modelId="{29E80DAF-F61E-46B3-A5FB-BD112A9A8864}" type="sibTrans" cxnId="{02199848-B035-4265-A021-8C06089D3B9F}">
      <dgm:prSet/>
      <dgm:spPr/>
      <dgm:t>
        <a:bodyPr/>
        <a:lstStyle/>
        <a:p>
          <a:endParaRPr lang="tr-TR" sz="2000"/>
        </a:p>
      </dgm:t>
    </dgm:pt>
    <dgm:pt modelId="{5C83BEAC-59A3-49C9-B164-1145F10B7459}">
      <dgm:prSet phldrT="[Metin]" custT="1"/>
      <dgm:spPr>
        <a:xfrm>
          <a:off x="2913260" y="2091709"/>
          <a:ext cx="4369891" cy="1901110"/>
        </a:xfrm>
        <a:prstGeom prst="rightArrow">
          <a:avLst>
            <a:gd name="adj1" fmla="val 75000"/>
            <a:gd name="adj2" fmla="val 50000"/>
          </a:avLst>
        </a:prstGeom>
        <a:solidFill>
          <a:srgbClr val="9BBB59">
            <a:tint val="40000"/>
            <a:alpha val="90000"/>
            <a:hueOff val="0"/>
            <a:satOff val="0"/>
            <a:lumOff val="0"/>
            <a:alphaOff val="0"/>
          </a:srgbClr>
        </a:solidFill>
        <a:ln w="25400" cap="flat" cmpd="sng" algn="ctr">
          <a:solidFill>
            <a:srgbClr val="9BBB59">
              <a:tint val="40000"/>
              <a:alpha val="90000"/>
              <a:hueOff val="0"/>
              <a:satOff val="0"/>
              <a:lumOff val="0"/>
              <a:alphaOff val="0"/>
            </a:srgbClr>
          </a:solidFill>
          <a:prstDash val="solid"/>
        </a:ln>
        <a:effectLst/>
      </dgm:spPr>
      <dgm:t>
        <a:bodyPr anchor="ctr"/>
        <a:lstStyle/>
        <a:p>
          <a:r>
            <a:rPr lang="tr-TR" sz="1600" dirty="0" smtClean="0">
              <a:solidFill>
                <a:sysClr val="windowText" lastClr="000000">
                  <a:hueOff val="0"/>
                  <a:satOff val="0"/>
                  <a:lumOff val="0"/>
                  <a:alphaOff val="0"/>
                </a:sysClr>
              </a:solidFill>
              <a:latin typeface="Calibri"/>
              <a:ea typeface="+mn-ea"/>
              <a:cs typeface="+mn-cs"/>
            </a:rPr>
            <a:t>6. Seviye 2208 altılı düzey (01.11.07’den 99.00.15’e kadar)</a:t>
          </a:r>
          <a:endParaRPr lang="tr-TR" sz="1600" dirty="0">
            <a:solidFill>
              <a:sysClr val="windowText" lastClr="000000">
                <a:hueOff val="0"/>
                <a:satOff val="0"/>
                <a:lumOff val="0"/>
                <a:alphaOff val="0"/>
              </a:sysClr>
            </a:solidFill>
            <a:latin typeface="Calibri"/>
            <a:ea typeface="+mn-ea"/>
            <a:cs typeface="+mn-cs"/>
          </a:endParaRPr>
        </a:p>
      </dgm:t>
    </dgm:pt>
    <dgm:pt modelId="{7C95D8FB-E476-4593-ADEB-89565B7556E7}" type="parTrans" cxnId="{1BB33CE8-312E-41CB-8215-8CFE2EC6E478}">
      <dgm:prSet/>
      <dgm:spPr/>
      <dgm:t>
        <a:bodyPr/>
        <a:lstStyle/>
        <a:p>
          <a:endParaRPr lang="tr-TR" sz="2000"/>
        </a:p>
      </dgm:t>
    </dgm:pt>
    <dgm:pt modelId="{1140A832-C98A-48F5-BD5A-69128005BFAB}" type="sibTrans" cxnId="{1BB33CE8-312E-41CB-8215-8CFE2EC6E478}">
      <dgm:prSet/>
      <dgm:spPr/>
      <dgm:t>
        <a:bodyPr/>
        <a:lstStyle/>
        <a:p>
          <a:endParaRPr lang="tr-TR" sz="2000"/>
        </a:p>
      </dgm:t>
    </dgm:pt>
    <dgm:pt modelId="{EB15BB7B-22D2-4120-8922-13F9F6BE1259}">
      <dgm:prSet phldrT="[Metin]" custT="1"/>
      <dgm:spPr>
        <a:xfrm>
          <a:off x="2913260" y="487"/>
          <a:ext cx="4369891" cy="1901110"/>
        </a:xfrm>
        <a:prstGeom prst="rightArrow">
          <a:avLst>
            <a:gd name="adj1" fmla="val 75000"/>
            <a:gd name="adj2" fmla="val 50000"/>
          </a:avLst>
        </a:prstGeom>
        <a:solidFill>
          <a:srgbClr val="C0504D">
            <a:tint val="40000"/>
            <a:alpha val="90000"/>
            <a:hueOff val="0"/>
            <a:satOff val="0"/>
            <a:lumOff val="0"/>
            <a:alphaOff val="0"/>
          </a:srgbClr>
        </a:solidFill>
        <a:ln w="25400" cap="flat" cmpd="sng" algn="ctr">
          <a:solidFill>
            <a:srgbClr val="C0504D">
              <a:tint val="40000"/>
              <a:alpha val="90000"/>
              <a:hueOff val="0"/>
              <a:satOff val="0"/>
              <a:lumOff val="0"/>
              <a:alphaOff val="0"/>
            </a:srgbClr>
          </a:solidFill>
          <a:prstDash val="solid"/>
        </a:ln>
        <a:effectLst/>
      </dgm:spPr>
      <dgm:t>
        <a:bodyPr anchor="ctr"/>
        <a:lstStyle/>
        <a:p>
          <a:r>
            <a:rPr lang="tr-TR" sz="14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03. Seviye 272 üçlü düzey (01.1’dan 99.0’a kadar)</a:t>
          </a:r>
          <a:endParaRPr lang="tr-TR" sz="14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50C7D139-212F-4166-993A-5230496AA22D}" type="parTrans" cxnId="{4CCF8B44-2283-40B9-98DA-058552F33045}">
      <dgm:prSet/>
      <dgm:spPr/>
      <dgm:t>
        <a:bodyPr/>
        <a:lstStyle/>
        <a:p>
          <a:endParaRPr lang="tr-TR" sz="2000"/>
        </a:p>
      </dgm:t>
    </dgm:pt>
    <dgm:pt modelId="{AB786C31-AFA6-4DF9-B739-8092319B0607}" type="sibTrans" cxnId="{4CCF8B44-2283-40B9-98DA-058552F33045}">
      <dgm:prSet/>
      <dgm:spPr/>
      <dgm:t>
        <a:bodyPr/>
        <a:lstStyle/>
        <a:p>
          <a:endParaRPr lang="tr-TR" sz="2000"/>
        </a:p>
      </dgm:t>
    </dgm:pt>
    <dgm:pt modelId="{3D7F92D7-54CD-475F-AF83-B5F8C3291FB8}">
      <dgm:prSet phldrT="[Metin]" custT="1"/>
      <dgm:spPr>
        <a:xfrm>
          <a:off x="2913260" y="487"/>
          <a:ext cx="4369891" cy="1901110"/>
        </a:xfrm>
        <a:prstGeom prst="rightArrow">
          <a:avLst>
            <a:gd name="adj1" fmla="val 75000"/>
            <a:gd name="adj2" fmla="val 50000"/>
          </a:avLst>
        </a:prstGeom>
        <a:solidFill>
          <a:srgbClr val="C0504D">
            <a:tint val="40000"/>
            <a:alpha val="90000"/>
            <a:hueOff val="0"/>
            <a:satOff val="0"/>
            <a:lumOff val="0"/>
            <a:alphaOff val="0"/>
          </a:srgbClr>
        </a:solidFill>
        <a:ln w="25400" cap="flat" cmpd="sng" algn="ctr">
          <a:solidFill>
            <a:srgbClr val="C0504D">
              <a:tint val="40000"/>
              <a:alpha val="90000"/>
              <a:hueOff val="0"/>
              <a:satOff val="0"/>
              <a:lumOff val="0"/>
              <a:alphaOff val="0"/>
            </a:srgbClr>
          </a:solidFill>
          <a:prstDash val="solid"/>
        </a:ln>
        <a:effectLst/>
      </dgm:spPr>
      <dgm:t>
        <a:bodyPr anchor="ctr"/>
        <a:lstStyle/>
        <a:p>
          <a:r>
            <a:rPr lang="tr-TR" sz="14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04. Seviye 615 dörtlü düzey (01.11’dan 99.00’a kadar)</a:t>
          </a:r>
          <a:endParaRPr lang="tr-TR" sz="14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1AE785B5-6D36-439F-B846-DC400E9F781B}" type="parTrans" cxnId="{2D796B4A-1BD8-4FEC-A436-2D69A2009C64}">
      <dgm:prSet/>
      <dgm:spPr/>
      <dgm:t>
        <a:bodyPr/>
        <a:lstStyle/>
        <a:p>
          <a:endParaRPr lang="tr-TR" sz="2000"/>
        </a:p>
      </dgm:t>
    </dgm:pt>
    <dgm:pt modelId="{712486D3-6069-408B-AAB2-FD25902A323B}" type="sibTrans" cxnId="{2D796B4A-1BD8-4FEC-A436-2D69A2009C64}">
      <dgm:prSet/>
      <dgm:spPr/>
      <dgm:t>
        <a:bodyPr/>
        <a:lstStyle/>
        <a:p>
          <a:endParaRPr lang="tr-TR" sz="2000"/>
        </a:p>
      </dgm:t>
    </dgm:pt>
    <dgm:pt modelId="{0E10A788-CA23-4E7C-ABA8-79331C2ACB19}" type="pres">
      <dgm:prSet presAssocID="{1E029C0C-ACEA-4440-9251-8E20EB7F11BE}" presName="Name0" presStyleCnt="0">
        <dgm:presLayoutVars>
          <dgm:dir/>
          <dgm:animLvl val="lvl"/>
          <dgm:resizeHandles/>
        </dgm:presLayoutVars>
      </dgm:prSet>
      <dgm:spPr/>
      <dgm:t>
        <a:bodyPr/>
        <a:lstStyle/>
        <a:p>
          <a:endParaRPr lang="tr-TR"/>
        </a:p>
      </dgm:t>
    </dgm:pt>
    <dgm:pt modelId="{86FFB710-8B41-4BD4-BE1A-845886C5E750}" type="pres">
      <dgm:prSet presAssocID="{F5FF6856-C88B-4B72-A71F-899A92A9178C}" presName="linNode" presStyleCnt="0"/>
      <dgm:spPr/>
      <dgm:t>
        <a:bodyPr/>
        <a:lstStyle/>
        <a:p>
          <a:endParaRPr lang="tr-TR"/>
        </a:p>
      </dgm:t>
    </dgm:pt>
    <dgm:pt modelId="{E7200F66-CC17-483E-AD9C-E8BDA0E92CE0}" type="pres">
      <dgm:prSet presAssocID="{F5FF6856-C88B-4B72-A71F-899A92A9178C}" presName="parentShp" presStyleLbl="node1" presStyleIdx="0" presStyleCnt="2">
        <dgm:presLayoutVars>
          <dgm:bulletEnabled val="1"/>
        </dgm:presLayoutVars>
      </dgm:prSet>
      <dgm:spPr/>
      <dgm:t>
        <a:bodyPr/>
        <a:lstStyle/>
        <a:p>
          <a:endParaRPr lang="tr-TR"/>
        </a:p>
      </dgm:t>
    </dgm:pt>
    <dgm:pt modelId="{FD2FDE34-DE1F-4AE6-A864-EC73ED614488}" type="pres">
      <dgm:prSet presAssocID="{F5FF6856-C88B-4B72-A71F-899A92A9178C}" presName="childShp" presStyleLbl="bgAccFollowNode1" presStyleIdx="0" presStyleCnt="2">
        <dgm:presLayoutVars>
          <dgm:bulletEnabled val="1"/>
        </dgm:presLayoutVars>
      </dgm:prSet>
      <dgm:spPr/>
      <dgm:t>
        <a:bodyPr/>
        <a:lstStyle/>
        <a:p>
          <a:endParaRPr lang="tr-TR"/>
        </a:p>
      </dgm:t>
    </dgm:pt>
    <dgm:pt modelId="{4B1CE55E-C0F5-457A-9075-F279302CD841}" type="pres">
      <dgm:prSet presAssocID="{A1773D47-1865-4585-AA33-E5622174F7C6}" presName="spacing" presStyleCnt="0"/>
      <dgm:spPr/>
      <dgm:t>
        <a:bodyPr/>
        <a:lstStyle/>
        <a:p>
          <a:endParaRPr lang="tr-TR"/>
        </a:p>
      </dgm:t>
    </dgm:pt>
    <dgm:pt modelId="{991E55E7-9AE6-476C-80AB-E918C088C355}" type="pres">
      <dgm:prSet presAssocID="{42EC3BB4-9B1B-4CF3-A15E-48CD705873FE}" presName="linNode" presStyleCnt="0"/>
      <dgm:spPr/>
      <dgm:t>
        <a:bodyPr/>
        <a:lstStyle/>
        <a:p>
          <a:endParaRPr lang="tr-TR"/>
        </a:p>
      </dgm:t>
    </dgm:pt>
    <dgm:pt modelId="{D627F764-27F4-4601-8A92-F9B568A7B860}" type="pres">
      <dgm:prSet presAssocID="{42EC3BB4-9B1B-4CF3-A15E-48CD705873FE}" presName="parentShp" presStyleLbl="node1" presStyleIdx="1" presStyleCnt="2">
        <dgm:presLayoutVars>
          <dgm:bulletEnabled val="1"/>
        </dgm:presLayoutVars>
      </dgm:prSet>
      <dgm:spPr/>
      <dgm:t>
        <a:bodyPr/>
        <a:lstStyle/>
        <a:p>
          <a:endParaRPr lang="tr-TR"/>
        </a:p>
      </dgm:t>
    </dgm:pt>
    <dgm:pt modelId="{1883FD04-1711-47DA-87D1-979849597C67}" type="pres">
      <dgm:prSet presAssocID="{42EC3BB4-9B1B-4CF3-A15E-48CD705873FE}" presName="childShp" presStyleLbl="bgAccFollowNode1" presStyleIdx="1" presStyleCnt="2">
        <dgm:presLayoutVars>
          <dgm:bulletEnabled val="1"/>
        </dgm:presLayoutVars>
      </dgm:prSet>
      <dgm:spPr/>
      <dgm:t>
        <a:bodyPr/>
        <a:lstStyle/>
        <a:p>
          <a:endParaRPr lang="tr-TR"/>
        </a:p>
      </dgm:t>
    </dgm:pt>
  </dgm:ptLst>
  <dgm:cxnLst>
    <dgm:cxn modelId="{5D07AC20-6F48-44E3-962D-B3E360D4EA01}" type="presOf" srcId="{42EC3BB4-9B1B-4CF3-A15E-48CD705873FE}" destId="{D627F764-27F4-4601-8A92-F9B568A7B860}" srcOrd="0" destOrd="0" presId="urn:microsoft.com/office/officeart/2005/8/layout/vList6"/>
    <dgm:cxn modelId="{5868D3F2-041E-483B-92CA-2BE622A25373}" srcId="{F5FF6856-C88B-4B72-A71F-899A92A9178C}" destId="{37F4B819-3D60-48D6-AA06-F3DC3983CA4E}" srcOrd="1" destOrd="0" parTransId="{F7FA93F9-9F25-480E-8081-7F87A030A08B}" sibTransId="{3928DBED-1C89-46EF-AC2F-03E4774FA6D3}"/>
    <dgm:cxn modelId="{45711F52-108C-4599-88CD-70EBF46BDFF8}" srcId="{F5FF6856-C88B-4B72-A71F-899A92A9178C}" destId="{CE6F14D5-2BF4-4987-97D1-AC4020577A9F}" srcOrd="0" destOrd="0" parTransId="{3A6E1494-056E-495A-A48B-DD5356670FB5}" sibTransId="{968957EE-9094-496E-AC4F-23E44DD92342}"/>
    <dgm:cxn modelId="{4CCF8B44-2283-40B9-98DA-058552F33045}" srcId="{F5FF6856-C88B-4B72-A71F-899A92A9178C}" destId="{EB15BB7B-22D2-4120-8922-13F9F6BE1259}" srcOrd="2" destOrd="0" parTransId="{50C7D139-212F-4166-993A-5230496AA22D}" sibTransId="{AB786C31-AFA6-4DF9-B739-8092319B0607}"/>
    <dgm:cxn modelId="{1BB33CE8-312E-41CB-8215-8CFE2EC6E478}" srcId="{42EC3BB4-9B1B-4CF3-A15E-48CD705873FE}" destId="{5C83BEAC-59A3-49C9-B164-1145F10B7459}" srcOrd="0" destOrd="0" parTransId="{7C95D8FB-E476-4593-ADEB-89565B7556E7}" sibTransId="{1140A832-C98A-48F5-BD5A-69128005BFAB}"/>
    <dgm:cxn modelId="{7FDE8CCF-9B9D-401A-988F-95EEFCB34821}" type="presOf" srcId="{3D7F92D7-54CD-475F-AF83-B5F8C3291FB8}" destId="{FD2FDE34-DE1F-4AE6-A864-EC73ED614488}" srcOrd="0" destOrd="3" presId="urn:microsoft.com/office/officeart/2005/8/layout/vList6"/>
    <dgm:cxn modelId="{550AC8C3-B781-47F9-895E-4CA3820FF876}" srcId="{1E029C0C-ACEA-4440-9251-8E20EB7F11BE}" destId="{F5FF6856-C88B-4B72-A71F-899A92A9178C}" srcOrd="0" destOrd="0" parTransId="{E9B1ECD9-C493-4CFA-B688-F3C7EDC137B0}" sibTransId="{A1773D47-1865-4585-AA33-E5622174F7C6}"/>
    <dgm:cxn modelId="{376CB584-0DC7-43E4-B4D0-6E05A0D3A10E}" type="presOf" srcId="{EB15BB7B-22D2-4120-8922-13F9F6BE1259}" destId="{FD2FDE34-DE1F-4AE6-A864-EC73ED614488}" srcOrd="0" destOrd="2" presId="urn:microsoft.com/office/officeart/2005/8/layout/vList6"/>
    <dgm:cxn modelId="{A055DF9F-D8D6-4105-8EFA-22855E9E57B5}" type="presOf" srcId="{1E029C0C-ACEA-4440-9251-8E20EB7F11BE}" destId="{0E10A788-CA23-4E7C-ABA8-79331C2ACB19}" srcOrd="0" destOrd="0" presId="urn:microsoft.com/office/officeart/2005/8/layout/vList6"/>
    <dgm:cxn modelId="{40025282-2523-452C-A799-7349D8F1F0FD}" type="presOf" srcId="{F5FF6856-C88B-4B72-A71F-899A92A9178C}" destId="{E7200F66-CC17-483E-AD9C-E8BDA0E92CE0}" srcOrd="0" destOrd="0" presId="urn:microsoft.com/office/officeart/2005/8/layout/vList6"/>
    <dgm:cxn modelId="{A1939AD5-25C0-4EEE-8468-84B8C42425BC}" type="presOf" srcId="{37F4B819-3D60-48D6-AA06-F3DC3983CA4E}" destId="{FD2FDE34-DE1F-4AE6-A864-EC73ED614488}" srcOrd="0" destOrd="1" presId="urn:microsoft.com/office/officeart/2005/8/layout/vList6"/>
    <dgm:cxn modelId="{02199848-B035-4265-A021-8C06089D3B9F}" srcId="{1E029C0C-ACEA-4440-9251-8E20EB7F11BE}" destId="{42EC3BB4-9B1B-4CF3-A15E-48CD705873FE}" srcOrd="1" destOrd="0" parTransId="{99DDE9EB-7855-44F2-8C56-91331C6D6516}" sibTransId="{29E80DAF-F61E-46B3-A5FB-BD112A9A8864}"/>
    <dgm:cxn modelId="{2D796B4A-1BD8-4FEC-A436-2D69A2009C64}" srcId="{F5FF6856-C88B-4B72-A71F-899A92A9178C}" destId="{3D7F92D7-54CD-475F-AF83-B5F8C3291FB8}" srcOrd="3" destOrd="0" parTransId="{1AE785B5-6D36-439F-B846-DC400E9F781B}" sibTransId="{712486D3-6069-408B-AAB2-FD25902A323B}"/>
    <dgm:cxn modelId="{7B2E6D9A-84D5-4EAC-B6C5-5EED48421C48}" type="presOf" srcId="{CE6F14D5-2BF4-4987-97D1-AC4020577A9F}" destId="{FD2FDE34-DE1F-4AE6-A864-EC73ED614488}" srcOrd="0" destOrd="0" presId="urn:microsoft.com/office/officeart/2005/8/layout/vList6"/>
    <dgm:cxn modelId="{DDF455BB-BE21-4C51-8815-460153F14B03}" type="presOf" srcId="{5C83BEAC-59A3-49C9-B164-1145F10B7459}" destId="{1883FD04-1711-47DA-87D1-979849597C67}" srcOrd="0" destOrd="0" presId="urn:microsoft.com/office/officeart/2005/8/layout/vList6"/>
    <dgm:cxn modelId="{497714F6-6FD4-4B95-B179-34091B038EBE}" type="presParOf" srcId="{0E10A788-CA23-4E7C-ABA8-79331C2ACB19}" destId="{86FFB710-8B41-4BD4-BE1A-845886C5E750}" srcOrd="0" destOrd="0" presId="urn:microsoft.com/office/officeart/2005/8/layout/vList6"/>
    <dgm:cxn modelId="{0B903E33-0EAF-4993-88DB-E330211CDEB0}" type="presParOf" srcId="{86FFB710-8B41-4BD4-BE1A-845886C5E750}" destId="{E7200F66-CC17-483E-AD9C-E8BDA0E92CE0}" srcOrd="0" destOrd="0" presId="urn:microsoft.com/office/officeart/2005/8/layout/vList6"/>
    <dgm:cxn modelId="{61509BCB-086E-45CF-B846-F3804126986C}" type="presParOf" srcId="{86FFB710-8B41-4BD4-BE1A-845886C5E750}" destId="{FD2FDE34-DE1F-4AE6-A864-EC73ED614488}" srcOrd="1" destOrd="0" presId="urn:microsoft.com/office/officeart/2005/8/layout/vList6"/>
    <dgm:cxn modelId="{EE205592-1934-402A-A7E6-8C825D91D09F}" type="presParOf" srcId="{0E10A788-CA23-4E7C-ABA8-79331C2ACB19}" destId="{4B1CE55E-C0F5-457A-9075-F279302CD841}" srcOrd="1" destOrd="0" presId="urn:microsoft.com/office/officeart/2005/8/layout/vList6"/>
    <dgm:cxn modelId="{B2A0B1AC-FCFE-481E-98FF-0F923D67B199}" type="presParOf" srcId="{0E10A788-CA23-4E7C-ABA8-79331C2ACB19}" destId="{991E55E7-9AE6-476C-80AB-E918C088C355}" srcOrd="2" destOrd="0" presId="urn:microsoft.com/office/officeart/2005/8/layout/vList6"/>
    <dgm:cxn modelId="{630EB63A-16C6-44FF-9BB2-C6367190FFEA}" type="presParOf" srcId="{991E55E7-9AE6-476C-80AB-E918C088C355}" destId="{D627F764-27F4-4601-8A92-F9B568A7B860}" srcOrd="0" destOrd="0" presId="urn:microsoft.com/office/officeart/2005/8/layout/vList6"/>
    <dgm:cxn modelId="{7D9E84A9-C230-49DC-B8D7-D91FC3A61DCD}" type="presParOf" srcId="{991E55E7-9AE6-476C-80AB-E918C088C355}" destId="{1883FD04-1711-47DA-87D1-979849597C67}"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BC4C3A-83D2-418C-B4EA-E34C868AE607}"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C7C9E642-68F4-4812-9E50-4FE19A6C8567}">
      <dgm:prSet phldrT="[Metin]" custT="1"/>
      <dgm:spPr>
        <a:xfrm>
          <a:off x="356439" y="66104"/>
          <a:ext cx="4990154" cy="236160"/>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2000" dirty="0" smtClean="0">
              <a:solidFill>
                <a:sysClr val="window" lastClr="FFFFFF"/>
              </a:solidFill>
              <a:latin typeface="+mn-lt"/>
              <a:ea typeface="+mn-ea"/>
              <a:cs typeface="+mn-cs"/>
            </a:rPr>
            <a:t>Maliye Bakanlığı</a:t>
          </a:r>
          <a:endParaRPr lang="tr-TR" sz="2000" dirty="0">
            <a:solidFill>
              <a:sysClr val="window" lastClr="FFFFFF"/>
            </a:solidFill>
            <a:latin typeface="+mn-lt"/>
            <a:ea typeface="+mn-ea"/>
            <a:cs typeface="+mn-cs"/>
          </a:endParaRPr>
        </a:p>
      </dgm:t>
    </dgm:pt>
    <dgm:pt modelId="{6E131364-D197-48B4-9B8A-4EE7808788C8}" type="parTrans" cxnId="{E86A0353-7105-46BA-BD76-29D585053FF4}">
      <dgm:prSet/>
      <dgm:spPr/>
      <dgm:t>
        <a:bodyPr/>
        <a:lstStyle/>
        <a:p>
          <a:endParaRPr lang="tr-TR" sz="2000">
            <a:latin typeface="+mn-lt"/>
          </a:endParaRPr>
        </a:p>
      </dgm:t>
    </dgm:pt>
    <dgm:pt modelId="{4B8C9B7F-11D0-41DC-8B3F-0F24728F5C02}" type="sibTrans" cxnId="{E86A0353-7105-46BA-BD76-29D585053FF4}">
      <dgm:prSet/>
      <dgm:spPr/>
      <dgm:t>
        <a:bodyPr/>
        <a:lstStyle/>
        <a:p>
          <a:endParaRPr lang="tr-TR" sz="2000">
            <a:latin typeface="+mn-lt"/>
          </a:endParaRPr>
        </a:p>
      </dgm:t>
    </dgm:pt>
    <dgm:pt modelId="{D14D09B4-9796-4166-A5B7-D8A731AAAB4C}">
      <dgm:prSet phldrT="[Metin]" custT="1"/>
      <dgm:spPr>
        <a:xfrm>
          <a:off x="356439" y="806984"/>
          <a:ext cx="4990154" cy="236160"/>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2000" dirty="0" smtClean="0">
              <a:solidFill>
                <a:sysClr val="window" lastClr="FFFFFF"/>
              </a:solidFill>
              <a:latin typeface="+mn-lt"/>
              <a:ea typeface="+mn-ea"/>
              <a:cs typeface="+mn-cs"/>
            </a:rPr>
            <a:t>TÜİK</a:t>
          </a:r>
          <a:endParaRPr lang="tr-TR" sz="2000" dirty="0">
            <a:solidFill>
              <a:sysClr val="window" lastClr="FFFFFF"/>
            </a:solidFill>
            <a:latin typeface="+mn-lt"/>
            <a:ea typeface="+mn-ea"/>
            <a:cs typeface="+mn-cs"/>
          </a:endParaRPr>
        </a:p>
      </dgm:t>
    </dgm:pt>
    <dgm:pt modelId="{8C0056AB-758D-49CF-81A7-889DDEFB9344}" type="parTrans" cxnId="{01173F58-B0CB-4D24-8415-B247FA8C4612}">
      <dgm:prSet/>
      <dgm:spPr/>
      <dgm:t>
        <a:bodyPr/>
        <a:lstStyle/>
        <a:p>
          <a:endParaRPr lang="tr-TR" sz="2000">
            <a:latin typeface="+mn-lt"/>
          </a:endParaRPr>
        </a:p>
      </dgm:t>
    </dgm:pt>
    <dgm:pt modelId="{F44D8C24-9879-4521-8E33-1D0300012CE3}" type="sibTrans" cxnId="{01173F58-B0CB-4D24-8415-B247FA8C4612}">
      <dgm:prSet/>
      <dgm:spPr/>
      <dgm:t>
        <a:bodyPr/>
        <a:lstStyle/>
        <a:p>
          <a:endParaRPr lang="tr-TR" sz="2000">
            <a:latin typeface="+mn-lt"/>
          </a:endParaRPr>
        </a:p>
      </dgm:t>
    </dgm:pt>
    <dgm:pt modelId="{82FF340C-1FBE-4302-8448-46DB115C0C23}">
      <dgm:prSet phldrT="[Metin]" custT="1"/>
      <dgm:spPr>
        <a:xfrm>
          <a:off x="356439" y="1547864"/>
          <a:ext cx="4990154" cy="236160"/>
        </a:xfrm>
        <a:prstGeom prst="round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2000" dirty="0" smtClean="0">
              <a:solidFill>
                <a:sysClr val="window" lastClr="FFFFFF"/>
              </a:solidFill>
              <a:latin typeface="+mn-lt"/>
              <a:ea typeface="+mn-ea"/>
              <a:cs typeface="+mn-cs"/>
            </a:rPr>
            <a:t>SGK</a:t>
          </a:r>
          <a:endParaRPr lang="tr-TR" sz="2000" dirty="0">
            <a:solidFill>
              <a:sysClr val="window" lastClr="FFFFFF"/>
            </a:solidFill>
            <a:latin typeface="+mn-lt"/>
            <a:ea typeface="+mn-ea"/>
            <a:cs typeface="+mn-cs"/>
          </a:endParaRPr>
        </a:p>
      </dgm:t>
    </dgm:pt>
    <dgm:pt modelId="{0D1A7D1C-77C3-43C7-A4B6-4EE534FE0512}" type="parTrans" cxnId="{15227648-910B-4649-B98F-8E30CD832680}">
      <dgm:prSet/>
      <dgm:spPr/>
      <dgm:t>
        <a:bodyPr/>
        <a:lstStyle/>
        <a:p>
          <a:endParaRPr lang="tr-TR" sz="2000">
            <a:latin typeface="+mn-lt"/>
          </a:endParaRPr>
        </a:p>
      </dgm:t>
    </dgm:pt>
    <dgm:pt modelId="{BF2B8634-67E9-4DA1-A2D4-D87BEA3D9897}" type="sibTrans" cxnId="{15227648-910B-4649-B98F-8E30CD832680}">
      <dgm:prSet/>
      <dgm:spPr/>
      <dgm:t>
        <a:bodyPr/>
        <a:lstStyle/>
        <a:p>
          <a:endParaRPr lang="tr-TR" sz="2000">
            <a:latin typeface="+mn-lt"/>
          </a:endParaRPr>
        </a:p>
      </dgm:t>
    </dgm:pt>
    <dgm:pt modelId="{C24A3366-91D5-478C-B07D-F9D62559D516}">
      <dgm:prSet phldrT="[Metin]" custT="1"/>
      <dgm:spPr>
        <a:xfrm>
          <a:off x="356439" y="2565945"/>
          <a:ext cx="4990154" cy="236160"/>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2000" dirty="0" smtClean="0">
              <a:solidFill>
                <a:sysClr val="window" lastClr="FFFFFF"/>
              </a:solidFill>
              <a:latin typeface="+mn-lt"/>
              <a:ea typeface="+mn-ea"/>
              <a:cs typeface="+mn-cs"/>
            </a:rPr>
            <a:t>KOSGEB</a:t>
          </a:r>
          <a:endParaRPr lang="tr-TR" sz="2000" dirty="0">
            <a:solidFill>
              <a:sysClr val="window" lastClr="FFFFFF"/>
            </a:solidFill>
            <a:latin typeface="+mn-lt"/>
            <a:ea typeface="+mn-ea"/>
            <a:cs typeface="+mn-cs"/>
          </a:endParaRPr>
        </a:p>
      </dgm:t>
    </dgm:pt>
    <dgm:pt modelId="{FEA586E3-9012-4A41-A9FF-2D31C036A2D7}" type="parTrans" cxnId="{1FD4FEBB-68DA-4040-9618-2A43A5D095E7}">
      <dgm:prSet/>
      <dgm:spPr/>
      <dgm:t>
        <a:bodyPr/>
        <a:lstStyle/>
        <a:p>
          <a:endParaRPr lang="tr-TR" sz="2000">
            <a:latin typeface="+mn-lt"/>
          </a:endParaRPr>
        </a:p>
      </dgm:t>
    </dgm:pt>
    <dgm:pt modelId="{FC6A9D59-3B78-4A99-BB82-19ACA55F4473}" type="sibTrans" cxnId="{1FD4FEBB-68DA-4040-9618-2A43A5D095E7}">
      <dgm:prSet/>
      <dgm:spPr/>
      <dgm:t>
        <a:bodyPr/>
        <a:lstStyle/>
        <a:p>
          <a:endParaRPr lang="tr-TR" sz="2000">
            <a:latin typeface="+mn-lt"/>
          </a:endParaRPr>
        </a:p>
      </dgm:t>
    </dgm:pt>
    <dgm:pt modelId="{54572A72-D0D0-42EC-8F2D-9CD815AB4537}">
      <dgm:prSet phldrT="[Metin]" custT="1"/>
      <dgm:spPr>
        <a:xfrm>
          <a:off x="356439" y="3306825"/>
          <a:ext cx="4990154" cy="236160"/>
        </a:xfrm>
        <a:prstGeom prst="roundRect">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sz="2000" dirty="0" smtClean="0">
              <a:solidFill>
                <a:sysClr val="window" lastClr="FFFFFF"/>
              </a:solidFill>
              <a:latin typeface="+mn-lt"/>
              <a:ea typeface="+mn-ea"/>
              <a:cs typeface="+mn-cs"/>
            </a:rPr>
            <a:t>TOBB</a:t>
          </a:r>
          <a:endParaRPr lang="tr-TR" sz="2000" dirty="0">
            <a:solidFill>
              <a:sysClr val="window" lastClr="FFFFFF"/>
            </a:solidFill>
            <a:latin typeface="+mn-lt"/>
            <a:ea typeface="+mn-ea"/>
            <a:cs typeface="+mn-cs"/>
          </a:endParaRPr>
        </a:p>
      </dgm:t>
    </dgm:pt>
    <dgm:pt modelId="{CC380926-BF1D-4F7B-BE14-9F5A91C3E452}" type="parTrans" cxnId="{35CF7C25-5A5B-4838-837A-197082AC83B3}">
      <dgm:prSet/>
      <dgm:spPr/>
      <dgm:t>
        <a:bodyPr/>
        <a:lstStyle/>
        <a:p>
          <a:endParaRPr lang="tr-TR" sz="2000">
            <a:latin typeface="+mn-lt"/>
          </a:endParaRPr>
        </a:p>
      </dgm:t>
    </dgm:pt>
    <dgm:pt modelId="{0DBBB81E-DEB3-414C-BAE1-E725AC8ECAB6}" type="sibTrans" cxnId="{35CF7C25-5A5B-4838-837A-197082AC83B3}">
      <dgm:prSet/>
      <dgm:spPr/>
      <dgm:t>
        <a:bodyPr/>
        <a:lstStyle/>
        <a:p>
          <a:endParaRPr lang="tr-TR" sz="2000">
            <a:latin typeface="+mn-lt"/>
          </a:endParaRPr>
        </a:p>
      </dgm:t>
    </dgm:pt>
    <dgm:pt modelId="{B2BB8515-0ACB-4ED0-BC55-0A234154D8EE}">
      <dgm:prSet phldrT="[Metin]" custT="1"/>
      <dgm:spPr>
        <a:xfrm>
          <a:off x="0" y="184184"/>
          <a:ext cx="7128792" cy="579600"/>
        </a:xfrm>
        <a:prstGeom prst="rect">
          <a:avLst/>
        </a:prstGeom>
        <a:solidFill>
          <a:sysClr val="window" lastClr="FFFFFF">
            <a:alpha val="90000"/>
            <a:hueOff val="0"/>
            <a:satOff val="0"/>
            <a:lumOff val="0"/>
            <a:alphaOff val="0"/>
          </a:sysClr>
        </a:solidFill>
        <a:ln w="25400" cap="flat" cmpd="sng" algn="ctr">
          <a:solidFill>
            <a:srgbClr val="C0504D">
              <a:hueOff val="0"/>
              <a:satOff val="0"/>
              <a:lumOff val="0"/>
              <a:alphaOff val="0"/>
            </a:srgbClr>
          </a:solidFill>
          <a:prstDash val="solid"/>
        </a:ln>
        <a:effectLst/>
      </dgm:spPr>
      <dgm:t>
        <a:bodyPr/>
        <a:lstStyle/>
        <a:p>
          <a:r>
            <a:rPr lang="tr-TR" sz="2000" dirty="0" smtClean="0">
              <a:solidFill>
                <a:sysClr val="windowText" lastClr="000000">
                  <a:hueOff val="0"/>
                  <a:satOff val="0"/>
                  <a:lumOff val="0"/>
                  <a:alphaOff val="0"/>
                </a:sysClr>
              </a:solidFill>
              <a:latin typeface="+mn-lt"/>
              <a:ea typeface="+mn-ea"/>
              <a:cs typeface="+mn-cs"/>
            </a:rPr>
            <a:t>Mükelleflerini ekonomik olarak sınıflandırmak</a:t>
          </a:r>
          <a:endParaRPr lang="tr-TR" sz="2000" dirty="0">
            <a:solidFill>
              <a:sysClr val="windowText" lastClr="000000">
                <a:hueOff val="0"/>
                <a:satOff val="0"/>
                <a:lumOff val="0"/>
                <a:alphaOff val="0"/>
              </a:sysClr>
            </a:solidFill>
            <a:latin typeface="+mn-lt"/>
            <a:ea typeface="+mn-ea"/>
            <a:cs typeface="+mn-cs"/>
          </a:endParaRPr>
        </a:p>
      </dgm:t>
    </dgm:pt>
    <dgm:pt modelId="{683D8FE1-1FD3-4572-A095-D93A44945B18}" type="parTrans" cxnId="{73A8EFCB-CF53-4519-A3D6-9514BF67AD98}">
      <dgm:prSet/>
      <dgm:spPr/>
      <dgm:t>
        <a:bodyPr/>
        <a:lstStyle/>
        <a:p>
          <a:endParaRPr lang="tr-TR" sz="2000">
            <a:latin typeface="+mn-lt"/>
          </a:endParaRPr>
        </a:p>
      </dgm:t>
    </dgm:pt>
    <dgm:pt modelId="{9A3260DA-A292-4229-8FD7-4960C9F5D650}" type="sibTrans" cxnId="{73A8EFCB-CF53-4519-A3D6-9514BF67AD98}">
      <dgm:prSet/>
      <dgm:spPr/>
      <dgm:t>
        <a:bodyPr/>
        <a:lstStyle/>
        <a:p>
          <a:endParaRPr lang="tr-TR" sz="2000">
            <a:latin typeface="+mn-lt"/>
          </a:endParaRPr>
        </a:p>
      </dgm:t>
    </dgm:pt>
    <dgm:pt modelId="{E5D364AB-9E3B-4662-BC64-540D7A74E654}">
      <dgm:prSet phldrT="[Metin]" custT="1"/>
      <dgm:spPr>
        <a:xfrm>
          <a:off x="0" y="925064"/>
          <a:ext cx="7128792" cy="579600"/>
        </a:xfrm>
        <a:prstGeom prst="rect">
          <a:avLst/>
        </a:prstGeom>
        <a:solidFill>
          <a:sysClr val="window" lastClr="FFFFFF">
            <a:alpha val="90000"/>
            <a:hueOff val="0"/>
            <a:satOff val="0"/>
            <a:lumOff val="0"/>
            <a:alphaOff val="0"/>
          </a:sysClr>
        </a:solidFill>
        <a:ln w="25400" cap="flat" cmpd="sng" algn="ctr">
          <a:solidFill>
            <a:srgbClr val="9BBB59">
              <a:hueOff val="0"/>
              <a:satOff val="0"/>
              <a:lumOff val="0"/>
              <a:alphaOff val="0"/>
            </a:srgbClr>
          </a:solidFill>
          <a:prstDash val="solid"/>
        </a:ln>
        <a:effectLst/>
      </dgm:spPr>
      <dgm:t>
        <a:bodyPr/>
        <a:lstStyle/>
        <a:p>
          <a:r>
            <a:rPr lang="tr-TR" sz="2000" dirty="0" smtClean="0">
              <a:solidFill>
                <a:sysClr val="windowText" lastClr="000000">
                  <a:hueOff val="0"/>
                  <a:satOff val="0"/>
                  <a:lumOff val="0"/>
                  <a:alphaOff val="0"/>
                </a:sysClr>
              </a:solidFill>
              <a:latin typeface="+mn-lt"/>
              <a:ea typeface="+mn-ea"/>
              <a:cs typeface="+mn-cs"/>
            </a:rPr>
            <a:t>İstatistiki bilgi üretmek</a:t>
          </a:r>
          <a:endParaRPr lang="tr-TR" sz="2000" dirty="0">
            <a:solidFill>
              <a:sysClr val="windowText" lastClr="000000">
                <a:hueOff val="0"/>
                <a:satOff val="0"/>
                <a:lumOff val="0"/>
                <a:alphaOff val="0"/>
              </a:sysClr>
            </a:solidFill>
            <a:latin typeface="+mn-lt"/>
            <a:ea typeface="+mn-ea"/>
            <a:cs typeface="+mn-cs"/>
          </a:endParaRPr>
        </a:p>
      </dgm:t>
    </dgm:pt>
    <dgm:pt modelId="{850CE3EF-78DD-45A2-BB39-3A35F5B0BBDF}" type="parTrans" cxnId="{CEA79A29-1AC8-4B82-BAD0-3A44669BB050}">
      <dgm:prSet/>
      <dgm:spPr/>
      <dgm:t>
        <a:bodyPr/>
        <a:lstStyle/>
        <a:p>
          <a:endParaRPr lang="tr-TR" sz="2000">
            <a:latin typeface="+mn-lt"/>
          </a:endParaRPr>
        </a:p>
      </dgm:t>
    </dgm:pt>
    <dgm:pt modelId="{21EDBC2E-0AF6-4332-BBA3-28CD1EA652F4}" type="sibTrans" cxnId="{CEA79A29-1AC8-4B82-BAD0-3A44669BB050}">
      <dgm:prSet/>
      <dgm:spPr/>
      <dgm:t>
        <a:bodyPr/>
        <a:lstStyle/>
        <a:p>
          <a:endParaRPr lang="tr-TR" sz="2000">
            <a:latin typeface="+mn-lt"/>
          </a:endParaRPr>
        </a:p>
      </dgm:t>
    </dgm:pt>
    <dgm:pt modelId="{44C76352-C448-4FC0-AF0C-144E94ACA5F6}">
      <dgm:prSet phldrT="[Metin]" custT="1"/>
      <dgm:spPr>
        <a:xfrm>
          <a:off x="0" y="1665944"/>
          <a:ext cx="7128792" cy="856800"/>
        </a:xfrm>
        <a:prstGeom prst="rect">
          <a:avLst/>
        </a:prstGeo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ln>
        <a:effectLst/>
      </dgm:spPr>
      <dgm:t>
        <a:bodyPr/>
        <a:lstStyle/>
        <a:p>
          <a:r>
            <a:rPr lang="tr-TR" sz="2000" dirty="0" smtClean="0">
              <a:solidFill>
                <a:sysClr val="windowText" lastClr="000000">
                  <a:hueOff val="0"/>
                  <a:satOff val="0"/>
                  <a:lumOff val="0"/>
                  <a:alphaOff val="0"/>
                </a:sysClr>
              </a:solidFill>
              <a:latin typeface="+mn-lt"/>
              <a:ea typeface="+mn-ea"/>
              <a:cs typeface="+mn-cs"/>
            </a:rPr>
            <a:t>Mesleki risk gruplarına göre sigortalılık prim miktarlarını belirlemek</a:t>
          </a:r>
          <a:endParaRPr lang="tr-TR" sz="2000" dirty="0">
            <a:solidFill>
              <a:sysClr val="windowText" lastClr="000000">
                <a:hueOff val="0"/>
                <a:satOff val="0"/>
                <a:lumOff val="0"/>
                <a:alphaOff val="0"/>
              </a:sysClr>
            </a:solidFill>
            <a:latin typeface="+mn-lt"/>
            <a:ea typeface="+mn-ea"/>
            <a:cs typeface="+mn-cs"/>
          </a:endParaRPr>
        </a:p>
      </dgm:t>
    </dgm:pt>
    <dgm:pt modelId="{C70F7B4B-5020-4B19-BB9D-3677D440A43D}" type="parTrans" cxnId="{7D01FE3B-8B93-45DF-AD1A-67B0F37B3F3D}">
      <dgm:prSet/>
      <dgm:spPr/>
      <dgm:t>
        <a:bodyPr/>
        <a:lstStyle/>
        <a:p>
          <a:endParaRPr lang="tr-TR" sz="2000">
            <a:latin typeface="+mn-lt"/>
          </a:endParaRPr>
        </a:p>
      </dgm:t>
    </dgm:pt>
    <dgm:pt modelId="{9D8B8996-1882-455B-AFB6-728B3D17D3F4}" type="sibTrans" cxnId="{7D01FE3B-8B93-45DF-AD1A-67B0F37B3F3D}">
      <dgm:prSet/>
      <dgm:spPr/>
      <dgm:t>
        <a:bodyPr/>
        <a:lstStyle/>
        <a:p>
          <a:endParaRPr lang="tr-TR" sz="2000">
            <a:latin typeface="+mn-lt"/>
          </a:endParaRPr>
        </a:p>
      </dgm:t>
    </dgm:pt>
    <dgm:pt modelId="{4D925A32-81B6-4367-876B-9776FC10F491}">
      <dgm:prSet phldrT="[Metin]" custT="1"/>
      <dgm:spPr>
        <a:xfrm>
          <a:off x="0" y="2684025"/>
          <a:ext cx="7128792" cy="579600"/>
        </a:xfrm>
        <a:prstGeom prst="rect">
          <a:avLst/>
        </a:prstGeom>
        <a:solidFill>
          <a:sysClr val="window" lastClr="FFFFFF">
            <a:alpha val="90000"/>
            <a:hueOff val="0"/>
            <a:satOff val="0"/>
            <a:lumOff val="0"/>
            <a:alphaOff val="0"/>
          </a:sysClr>
        </a:solidFill>
        <a:ln w="25400" cap="flat" cmpd="sng" algn="ctr">
          <a:solidFill>
            <a:srgbClr val="4BACC6">
              <a:hueOff val="0"/>
              <a:satOff val="0"/>
              <a:lumOff val="0"/>
              <a:alphaOff val="0"/>
            </a:srgbClr>
          </a:solidFill>
          <a:prstDash val="solid"/>
        </a:ln>
        <a:effectLst/>
      </dgm:spPr>
      <dgm:t>
        <a:bodyPr/>
        <a:lstStyle/>
        <a:p>
          <a:r>
            <a:rPr lang="tr-TR" sz="2000" dirty="0" smtClean="0">
              <a:solidFill>
                <a:sysClr val="windowText" lastClr="000000">
                  <a:hueOff val="0"/>
                  <a:satOff val="0"/>
                  <a:lumOff val="0"/>
                  <a:alphaOff val="0"/>
                </a:sysClr>
              </a:solidFill>
              <a:latin typeface="+mn-lt"/>
              <a:ea typeface="+mn-ea"/>
              <a:cs typeface="+mn-cs"/>
            </a:rPr>
            <a:t>Belirli bir alanda çalışan üyelere destekler vermek</a:t>
          </a:r>
          <a:endParaRPr lang="tr-TR" sz="2000" dirty="0">
            <a:solidFill>
              <a:sysClr val="windowText" lastClr="000000">
                <a:hueOff val="0"/>
                <a:satOff val="0"/>
                <a:lumOff val="0"/>
                <a:alphaOff val="0"/>
              </a:sysClr>
            </a:solidFill>
            <a:latin typeface="+mn-lt"/>
            <a:ea typeface="+mn-ea"/>
            <a:cs typeface="+mn-cs"/>
          </a:endParaRPr>
        </a:p>
      </dgm:t>
    </dgm:pt>
    <dgm:pt modelId="{97ED240B-28A0-4720-AD9F-58D6328D1894}" type="parTrans" cxnId="{438049CB-68B0-466F-A29B-A1B85F2B75ED}">
      <dgm:prSet/>
      <dgm:spPr/>
      <dgm:t>
        <a:bodyPr/>
        <a:lstStyle/>
        <a:p>
          <a:endParaRPr lang="tr-TR" sz="2000">
            <a:latin typeface="+mn-lt"/>
          </a:endParaRPr>
        </a:p>
      </dgm:t>
    </dgm:pt>
    <dgm:pt modelId="{6412BDE6-A1DD-44B6-9BC2-C4A0AECD3352}" type="sibTrans" cxnId="{438049CB-68B0-466F-A29B-A1B85F2B75ED}">
      <dgm:prSet/>
      <dgm:spPr/>
      <dgm:t>
        <a:bodyPr/>
        <a:lstStyle/>
        <a:p>
          <a:endParaRPr lang="tr-TR" sz="2000">
            <a:latin typeface="+mn-lt"/>
          </a:endParaRPr>
        </a:p>
      </dgm:t>
    </dgm:pt>
    <dgm:pt modelId="{A337AC50-1AA9-4206-8FF0-AD210A7671CA}">
      <dgm:prSet phldrT="[Metin]" custT="1"/>
      <dgm:spPr>
        <a:xfrm>
          <a:off x="0" y="3424905"/>
          <a:ext cx="7128792" cy="579600"/>
        </a:xfrm>
        <a:prstGeom prst="rect">
          <a:avLst/>
        </a:prstGeom>
        <a:solidFill>
          <a:sysClr val="window" lastClr="FFFFFF">
            <a:alpha val="90000"/>
            <a:hueOff val="0"/>
            <a:satOff val="0"/>
            <a:lumOff val="0"/>
            <a:alphaOff val="0"/>
          </a:sysClr>
        </a:solidFill>
        <a:ln w="25400" cap="flat" cmpd="sng" algn="ctr">
          <a:solidFill>
            <a:srgbClr val="F79646">
              <a:hueOff val="0"/>
              <a:satOff val="0"/>
              <a:lumOff val="0"/>
              <a:alphaOff val="0"/>
            </a:srgbClr>
          </a:solidFill>
          <a:prstDash val="solid"/>
        </a:ln>
        <a:effectLst/>
      </dgm:spPr>
      <dgm:t>
        <a:bodyPr/>
        <a:lstStyle/>
        <a:p>
          <a:r>
            <a:rPr lang="tr-TR" sz="2000" dirty="0" smtClean="0">
              <a:solidFill>
                <a:sysClr val="windowText" lastClr="000000">
                  <a:hueOff val="0"/>
                  <a:satOff val="0"/>
                  <a:lumOff val="0"/>
                  <a:alphaOff val="0"/>
                </a:sysClr>
              </a:solidFill>
              <a:latin typeface="+mn-lt"/>
              <a:ea typeface="+mn-ea"/>
              <a:cs typeface="+mn-cs"/>
            </a:rPr>
            <a:t>Ticaret sicil ve oda kayıtları tutabilmek</a:t>
          </a:r>
          <a:endParaRPr lang="tr-TR" sz="2000" dirty="0">
            <a:solidFill>
              <a:sysClr val="windowText" lastClr="000000">
                <a:hueOff val="0"/>
                <a:satOff val="0"/>
                <a:lumOff val="0"/>
                <a:alphaOff val="0"/>
              </a:sysClr>
            </a:solidFill>
            <a:latin typeface="+mn-lt"/>
            <a:ea typeface="+mn-ea"/>
            <a:cs typeface="+mn-cs"/>
          </a:endParaRPr>
        </a:p>
      </dgm:t>
    </dgm:pt>
    <dgm:pt modelId="{C0235DC1-52E7-40A1-93CC-FEE68FDEA874}" type="parTrans" cxnId="{A2F07B8A-4F6A-429F-9672-D6007206BF93}">
      <dgm:prSet/>
      <dgm:spPr/>
      <dgm:t>
        <a:bodyPr/>
        <a:lstStyle/>
        <a:p>
          <a:endParaRPr lang="tr-TR" sz="2000">
            <a:latin typeface="+mn-lt"/>
          </a:endParaRPr>
        </a:p>
      </dgm:t>
    </dgm:pt>
    <dgm:pt modelId="{831C72A0-0BBF-4065-9541-B43ED07C3C44}" type="sibTrans" cxnId="{A2F07B8A-4F6A-429F-9672-D6007206BF93}">
      <dgm:prSet/>
      <dgm:spPr/>
      <dgm:t>
        <a:bodyPr/>
        <a:lstStyle/>
        <a:p>
          <a:endParaRPr lang="tr-TR" sz="2000">
            <a:latin typeface="+mn-lt"/>
          </a:endParaRPr>
        </a:p>
      </dgm:t>
    </dgm:pt>
    <dgm:pt modelId="{A882038E-D313-426C-93BD-BAB05D672338}" type="pres">
      <dgm:prSet presAssocID="{DCBC4C3A-83D2-418C-B4EA-E34C868AE607}" presName="linear" presStyleCnt="0">
        <dgm:presLayoutVars>
          <dgm:dir/>
          <dgm:animLvl val="lvl"/>
          <dgm:resizeHandles val="exact"/>
        </dgm:presLayoutVars>
      </dgm:prSet>
      <dgm:spPr/>
      <dgm:t>
        <a:bodyPr/>
        <a:lstStyle/>
        <a:p>
          <a:endParaRPr lang="tr-TR"/>
        </a:p>
      </dgm:t>
    </dgm:pt>
    <dgm:pt modelId="{9B7B0453-5869-4C6A-BFA1-FFF45C424A2A}" type="pres">
      <dgm:prSet presAssocID="{C7C9E642-68F4-4812-9E50-4FE19A6C8567}" presName="parentLin" presStyleCnt="0"/>
      <dgm:spPr/>
    </dgm:pt>
    <dgm:pt modelId="{56AD07EF-3B0E-4B22-8E35-13D78D0575FA}" type="pres">
      <dgm:prSet presAssocID="{C7C9E642-68F4-4812-9E50-4FE19A6C8567}" presName="parentLeftMargin" presStyleLbl="node1" presStyleIdx="0" presStyleCnt="5"/>
      <dgm:spPr/>
      <dgm:t>
        <a:bodyPr/>
        <a:lstStyle/>
        <a:p>
          <a:endParaRPr lang="tr-TR"/>
        </a:p>
      </dgm:t>
    </dgm:pt>
    <dgm:pt modelId="{537900F0-2F49-43F8-9F2A-9B2197B35C07}" type="pres">
      <dgm:prSet presAssocID="{C7C9E642-68F4-4812-9E50-4FE19A6C8567}" presName="parentText" presStyleLbl="node1" presStyleIdx="0" presStyleCnt="5">
        <dgm:presLayoutVars>
          <dgm:chMax val="0"/>
          <dgm:bulletEnabled val="1"/>
        </dgm:presLayoutVars>
      </dgm:prSet>
      <dgm:spPr/>
      <dgm:t>
        <a:bodyPr/>
        <a:lstStyle/>
        <a:p>
          <a:endParaRPr lang="tr-TR"/>
        </a:p>
      </dgm:t>
    </dgm:pt>
    <dgm:pt modelId="{77362E7E-4FBB-41D8-8819-2F82CF9D1E1C}" type="pres">
      <dgm:prSet presAssocID="{C7C9E642-68F4-4812-9E50-4FE19A6C8567}" presName="negativeSpace" presStyleCnt="0"/>
      <dgm:spPr/>
    </dgm:pt>
    <dgm:pt modelId="{FD0B349C-184D-4796-963F-18695E0C3961}" type="pres">
      <dgm:prSet presAssocID="{C7C9E642-68F4-4812-9E50-4FE19A6C8567}" presName="childText" presStyleLbl="conFgAcc1" presStyleIdx="0" presStyleCnt="5">
        <dgm:presLayoutVars>
          <dgm:bulletEnabled val="1"/>
        </dgm:presLayoutVars>
      </dgm:prSet>
      <dgm:spPr/>
      <dgm:t>
        <a:bodyPr/>
        <a:lstStyle/>
        <a:p>
          <a:endParaRPr lang="tr-TR"/>
        </a:p>
      </dgm:t>
    </dgm:pt>
    <dgm:pt modelId="{0C0D3FAE-1708-4565-838A-444BEECE65E8}" type="pres">
      <dgm:prSet presAssocID="{4B8C9B7F-11D0-41DC-8B3F-0F24728F5C02}" presName="spaceBetweenRectangles" presStyleCnt="0"/>
      <dgm:spPr/>
    </dgm:pt>
    <dgm:pt modelId="{3967C66C-2427-4850-899A-B72E4BCBCCD5}" type="pres">
      <dgm:prSet presAssocID="{D14D09B4-9796-4166-A5B7-D8A731AAAB4C}" presName="parentLin" presStyleCnt="0"/>
      <dgm:spPr/>
    </dgm:pt>
    <dgm:pt modelId="{99C08298-87D0-4CD9-85EF-15D9BAC7B90A}" type="pres">
      <dgm:prSet presAssocID="{D14D09B4-9796-4166-A5B7-D8A731AAAB4C}" presName="parentLeftMargin" presStyleLbl="node1" presStyleIdx="0" presStyleCnt="5"/>
      <dgm:spPr/>
      <dgm:t>
        <a:bodyPr/>
        <a:lstStyle/>
        <a:p>
          <a:endParaRPr lang="tr-TR"/>
        </a:p>
      </dgm:t>
    </dgm:pt>
    <dgm:pt modelId="{D10C1AFF-6CC1-44B6-A532-980E8DC6DBC4}" type="pres">
      <dgm:prSet presAssocID="{D14D09B4-9796-4166-A5B7-D8A731AAAB4C}" presName="parentText" presStyleLbl="node1" presStyleIdx="1" presStyleCnt="5">
        <dgm:presLayoutVars>
          <dgm:chMax val="0"/>
          <dgm:bulletEnabled val="1"/>
        </dgm:presLayoutVars>
      </dgm:prSet>
      <dgm:spPr/>
      <dgm:t>
        <a:bodyPr/>
        <a:lstStyle/>
        <a:p>
          <a:endParaRPr lang="tr-TR"/>
        </a:p>
      </dgm:t>
    </dgm:pt>
    <dgm:pt modelId="{0E494AF4-BD2B-43B0-BC2C-D4B7DBF51A59}" type="pres">
      <dgm:prSet presAssocID="{D14D09B4-9796-4166-A5B7-D8A731AAAB4C}" presName="negativeSpace" presStyleCnt="0"/>
      <dgm:spPr/>
    </dgm:pt>
    <dgm:pt modelId="{8B1F46D1-5048-4AF8-86BC-084127769E8E}" type="pres">
      <dgm:prSet presAssocID="{D14D09B4-9796-4166-A5B7-D8A731AAAB4C}" presName="childText" presStyleLbl="conFgAcc1" presStyleIdx="1" presStyleCnt="5">
        <dgm:presLayoutVars>
          <dgm:bulletEnabled val="1"/>
        </dgm:presLayoutVars>
      </dgm:prSet>
      <dgm:spPr/>
      <dgm:t>
        <a:bodyPr/>
        <a:lstStyle/>
        <a:p>
          <a:endParaRPr lang="tr-TR"/>
        </a:p>
      </dgm:t>
    </dgm:pt>
    <dgm:pt modelId="{2AF2F0BB-AD51-46B5-AA45-37363A0FE828}" type="pres">
      <dgm:prSet presAssocID="{F44D8C24-9879-4521-8E33-1D0300012CE3}" presName="spaceBetweenRectangles" presStyleCnt="0"/>
      <dgm:spPr/>
    </dgm:pt>
    <dgm:pt modelId="{0A5B9043-E2C3-4DAF-9F06-482B04EFFF05}" type="pres">
      <dgm:prSet presAssocID="{82FF340C-1FBE-4302-8448-46DB115C0C23}" presName="parentLin" presStyleCnt="0"/>
      <dgm:spPr/>
    </dgm:pt>
    <dgm:pt modelId="{03A53E7A-77CB-4A11-A277-153F1711E30E}" type="pres">
      <dgm:prSet presAssocID="{82FF340C-1FBE-4302-8448-46DB115C0C23}" presName="parentLeftMargin" presStyleLbl="node1" presStyleIdx="1" presStyleCnt="5"/>
      <dgm:spPr/>
      <dgm:t>
        <a:bodyPr/>
        <a:lstStyle/>
        <a:p>
          <a:endParaRPr lang="tr-TR"/>
        </a:p>
      </dgm:t>
    </dgm:pt>
    <dgm:pt modelId="{D9C8D25C-FE3F-478A-811D-0EB85D92ACCF}" type="pres">
      <dgm:prSet presAssocID="{82FF340C-1FBE-4302-8448-46DB115C0C23}" presName="parentText" presStyleLbl="node1" presStyleIdx="2" presStyleCnt="5">
        <dgm:presLayoutVars>
          <dgm:chMax val="0"/>
          <dgm:bulletEnabled val="1"/>
        </dgm:presLayoutVars>
      </dgm:prSet>
      <dgm:spPr/>
      <dgm:t>
        <a:bodyPr/>
        <a:lstStyle/>
        <a:p>
          <a:endParaRPr lang="tr-TR"/>
        </a:p>
      </dgm:t>
    </dgm:pt>
    <dgm:pt modelId="{7E4BD660-E82E-4226-BD76-9354336A7B9A}" type="pres">
      <dgm:prSet presAssocID="{82FF340C-1FBE-4302-8448-46DB115C0C23}" presName="negativeSpace" presStyleCnt="0"/>
      <dgm:spPr/>
    </dgm:pt>
    <dgm:pt modelId="{68AF6552-16C2-4A95-8D63-285D99EAAB39}" type="pres">
      <dgm:prSet presAssocID="{82FF340C-1FBE-4302-8448-46DB115C0C23}" presName="childText" presStyleLbl="conFgAcc1" presStyleIdx="2" presStyleCnt="5">
        <dgm:presLayoutVars>
          <dgm:bulletEnabled val="1"/>
        </dgm:presLayoutVars>
      </dgm:prSet>
      <dgm:spPr/>
      <dgm:t>
        <a:bodyPr/>
        <a:lstStyle/>
        <a:p>
          <a:endParaRPr lang="tr-TR"/>
        </a:p>
      </dgm:t>
    </dgm:pt>
    <dgm:pt modelId="{F6CAA858-A023-4359-8AFD-830050FCF954}" type="pres">
      <dgm:prSet presAssocID="{BF2B8634-67E9-4DA1-A2D4-D87BEA3D9897}" presName="spaceBetweenRectangles" presStyleCnt="0"/>
      <dgm:spPr/>
    </dgm:pt>
    <dgm:pt modelId="{762864CA-5DA7-4D29-AEA8-87170683CA2D}" type="pres">
      <dgm:prSet presAssocID="{C24A3366-91D5-478C-B07D-F9D62559D516}" presName="parentLin" presStyleCnt="0"/>
      <dgm:spPr/>
    </dgm:pt>
    <dgm:pt modelId="{E20FB5DF-6205-4DDF-AD9E-909D1B363DC2}" type="pres">
      <dgm:prSet presAssocID="{C24A3366-91D5-478C-B07D-F9D62559D516}" presName="parentLeftMargin" presStyleLbl="node1" presStyleIdx="2" presStyleCnt="5"/>
      <dgm:spPr/>
      <dgm:t>
        <a:bodyPr/>
        <a:lstStyle/>
        <a:p>
          <a:endParaRPr lang="tr-TR"/>
        </a:p>
      </dgm:t>
    </dgm:pt>
    <dgm:pt modelId="{86425541-7BC1-4428-8647-018EDF975A32}" type="pres">
      <dgm:prSet presAssocID="{C24A3366-91D5-478C-B07D-F9D62559D516}" presName="parentText" presStyleLbl="node1" presStyleIdx="3" presStyleCnt="5">
        <dgm:presLayoutVars>
          <dgm:chMax val="0"/>
          <dgm:bulletEnabled val="1"/>
        </dgm:presLayoutVars>
      </dgm:prSet>
      <dgm:spPr/>
      <dgm:t>
        <a:bodyPr/>
        <a:lstStyle/>
        <a:p>
          <a:endParaRPr lang="tr-TR"/>
        </a:p>
      </dgm:t>
    </dgm:pt>
    <dgm:pt modelId="{F6D4431B-74D0-49DD-9851-AE05F8B6AD02}" type="pres">
      <dgm:prSet presAssocID="{C24A3366-91D5-478C-B07D-F9D62559D516}" presName="negativeSpace" presStyleCnt="0"/>
      <dgm:spPr/>
    </dgm:pt>
    <dgm:pt modelId="{6BE6B8F2-C834-4577-895A-351A03B9AADC}" type="pres">
      <dgm:prSet presAssocID="{C24A3366-91D5-478C-B07D-F9D62559D516}" presName="childText" presStyleLbl="conFgAcc1" presStyleIdx="3" presStyleCnt="5">
        <dgm:presLayoutVars>
          <dgm:bulletEnabled val="1"/>
        </dgm:presLayoutVars>
      </dgm:prSet>
      <dgm:spPr/>
      <dgm:t>
        <a:bodyPr/>
        <a:lstStyle/>
        <a:p>
          <a:endParaRPr lang="tr-TR"/>
        </a:p>
      </dgm:t>
    </dgm:pt>
    <dgm:pt modelId="{1E0A9EF8-FA31-46CC-A953-FA32FFE9DE57}" type="pres">
      <dgm:prSet presAssocID="{FC6A9D59-3B78-4A99-BB82-19ACA55F4473}" presName="spaceBetweenRectangles" presStyleCnt="0"/>
      <dgm:spPr/>
    </dgm:pt>
    <dgm:pt modelId="{9746D904-2D53-4662-95E3-688D097D68CB}" type="pres">
      <dgm:prSet presAssocID="{54572A72-D0D0-42EC-8F2D-9CD815AB4537}" presName="parentLin" presStyleCnt="0"/>
      <dgm:spPr/>
    </dgm:pt>
    <dgm:pt modelId="{8F270E95-ABCE-463C-AE9B-019DFE298C77}" type="pres">
      <dgm:prSet presAssocID="{54572A72-D0D0-42EC-8F2D-9CD815AB4537}" presName="parentLeftMargin" presStyleLbl="node1" presStyleIdx="3" presStyleCnt="5"/>
      <dgm:spPr/>
      <dgm:t>
        <a:bodyPr/>
        <a:lstStyle/>
        <a:p>
          <a:endParaRPr lang="tr-TR"/>
        </a:p>
      </dgm:t>
    </dgm:pt>
    <dgm:pt modelId="{FF475567-1298-4C11-943D-155BB533074F}" type="pres">
      <dgm:prSet presAssocID="{54572A72-D0D0-42EC-8F2D-9CD815AB4537}" presName="parentText" presStyleLbl="node1" presStyleIdx="4" presStyleCnt="5">
        <dgm:presLayoutVars>
          <dgm:chMax val="0"/>
          <dgm:bulletEnabled val="1"/>
        </dgm:presLayoutVars>
      </dgm:prSet>
      <dgm:spPr/>
      <dgm:t>
        <a:bodyPr/>
        <a:lstStyle/>
        <a:p>
          <a:endParaRPr lang="tr-TR"/>
        </a:p>
      </dgm:t>
    </dgm:pt>
    <dgm:pt modelId="{882BA363-60F0-49D6-9829-E723D7350F0E}" type="pres">
      <dgm:prSet presAssocID="{54572A72-D0D0-42EC-8F2D-9CD815AB4537}" presName="negativeSpace" presStyleCnt="0"/>
      <dgm:spPr/>
    </dgm:pt>
    <dgm:pt modelId="{134E3CEF-279D-4B6C-B5D0-E7CFA62D1F34}" type="pres">
      <dgm:prSet presAssocID="{54572A72-D0D0-42EC-8F2D-9CD815AB4537}" presName="childText" presStyleLbl="conFgAcc1" presStyleIdx="4" presStyleCnt="5">
        <dgm:presLayoutVars>
          <dgm:bulletEnabled val="1"/>
        </dgm:presLayoutVars>
      </dgm:prSet>
      <dgm:spPr/>
      <dgm:t>
        <a:bodyPr/>
        <a:lstStyle/>
        <a:p>
          <a:endParaRPr lang="tr-TR"/>
        </a:p>
      </dgm:t>
    </dgm:pt>
  </dgm:ptLst>
  <dgm:cxnLst>
    <dgm:cxn modelId="{9B3544E9-F298-4CEA-8C54-C8A491DC5CCC}" type="presOf" srcId="{D14D09B4-9796-4166-A5B7-D8A731AAAB4C}" destId="{D10C1AFF-6CC1-44B6-A532-980E8DC6DBC4}" srcOrd="1" destOrd="0" presId="urn:microsoft.com/office/officeart/2005/8/layout/list1"/>
    <dgm:cxn modelId="{E86A0353-7105-46BA-BD76-29D585053FF4}" srcId="{DCBC4C3A-83D2-418C-B4EA-E34C868AE607}" destId="{C7C9E642-68F4-4812-9E50-4FE19A6C8567}" srcOrd="0" destOrd="0" parTransId="{6E131364-D197-48B4-9B8A-4EE7808788C8}" sibTransId="{4B8C9B7F-11D0-41DC-8B3F-0F24728F5C02}"/>
    <dgm:cxn modelId="{FE5591DE-91E5-465E-B992-27146D3D1207}" type="presOf" srcId="{C7C9E642-68F4-4812-9E50-4FE19A6C8567}" destId="{537900F0-2F49-43F8-9F2A-9B2197B35C07}" srcOrd="1" destOrd="0" presId="urn:microsoft.com/office/officeart/2005/8/layout/list1"/>
    <dgm:cxn modelId="{38AE2E47-EB1F-4162-B184-C4E61A5849A6}" type="presOf" srcId="{44C76352-C448-4FC0-AF0C-144E94ACA5F6}" destId="{68AF6552-16C2-4A95-8D63-285D99EAAB39}" srcOrd="0" destOrd="0" presId="urn:microsoft.com/office/officeart/2005/8/layout/list1"/>
    <dgm:cxn modelId="{438049CB-68B0-466F-A29B-A1B85F2B75ED}" srcId="{C24A3366-91D5-478C-B07D-F9D62559D516}" destId="{4D925A32-81B6-4367-876B-9776FC10F491}" srcOrd="0" destOrd="0" parTransId="{97ED240B-28A0-4720-AD9F-58D6328D1894}" sibTransId="{6412BDE6-A1DD-44B6-9BC2-C4A0AECD3352}"/>
    <dgm:cxn modelId="{CEA79A29-1AC8-4B82-BAD0-3A44669BB050}" srcId="{D14D09B4-9796-4166-A5B7-D8A731AAAB4C}" destId="{E5D364AB-9E3B-4662-BC64-540D7A74E654}" srcOrd="0" destOrd="0" parTransId="{850CE3EF-78DD-45A2-BB39-3A35F5B0BBDF}" sibTransId="{21EDBC2E-0AF6-4332-BBA3-28CD1EA652F4}"/>
    <dgm:cxn modelId="{01173F58-B0CB-4D24-8415-B247FA8C4612}" srcId="{DCBC4C3A-83D2-418C-B4EA-E34C868AE607}" destId="{D14D09B4-9796-4166-A5B7-D8A731AAAB4C}" srcOrd="1" destOrd="0" parTransId="{8C0056AB-758D-49CF-81A7-889DDEFB9344}" sibTransId="{F44D8C24-9879-4521-8E33-1D0300012CE3}"/>
    <dgm:cxn modelId="{7D01FE3B-8B93-45DF-AD1A-67B0F37B3F3D}" srcId="{82FF340C-1FBE-4302-8448-46DB115C0C23}" destId="{44C76352-C448-4FC0-AF0C-144E94ACA5F6}" srcOrd="0" destOrd="0" parTransId="{C70F7B4B-5020-4B19-BB9D-3677D440A43D}" sibTransId="{9D8B8996-1882-455B-AFB6-728B3D17D3F4}"/>
    <dgm:cxn modelId="{A2F07B8A-4F6A-429F-9672-D6007206BF93}" srcId="{54572A72-D0D0-42EC-8F2D-9CD815AB4537}" destId="{A337AC50-1AA9-4206-8FF0-AD210A7671CA}" srcOrd="0" destOrd="0" parTransId="{C0235DC1-52E7-40A1-93CC-FEE68FDEA874}" sibTransId="{831C72A0-0BBF-4065-9541-B43ED07C3C44}"/>
    <dgm:cxn modelId="{E61261C8-4D86-403C-99F9-D831CE319760}" type="presOf" srcId="{A337AC50-1AA9-4206-8FF0-AD210A7671CA}" destId="{134E3CEF-279D-4B6C-B5D0-E7CFA62D1F34}" srcOrd="0" destOrd="0" presId="urn:microsoft.com/office/officeart/2005/8/layout/list1"/>
    <dgm:cxn modelId="{73A8EFCB-CF53-4519-A3D6-9514BF67AD98}" srcId="{C7C9E642-68F4-4812-9E50-4FE19A6C8567}" destId="{B2BB8515-0ACB-4ED0-BC55-0A234154D8EE}" srcOrd="0" destOrd="0" parTransId="{683D8FE1-1FD3-4572-A095-D93A44945B18}" sibTransId="{9A3260DA-A292-4229-8FD7-4960C9F5D650}"/>
    <dgm:cxn modelId="{8657CEA3-CE08-480D-BE7F-D53C68B79EB7}" type="presOf" srcId="{C24A3366-91D5-478C-B07D-F9D62559D516}" destId="{86425541-7BC1-4428-8647-018EDF975A32}" srcOrd="1" destOrd="0" presId="urn:microsoft.com/office/officeart/2005/8/layout/list1"/>
    <dgm:cxn modelId="{B91E9C84-BBB8-44F1-8BB8-8EE2099C4EA3}" type="presOf" srcId="{54572A72-D0D0-42EC-8F2D-9CD815AB4537}" destId="{8F270E95-ABCE-463C-AE9B-019DFE298C77}" srcOrd="0" destOrd="0" presId="urn:microsoft.com/office/officeart/2005/8/layout/list1"/>
    <dgm:cxn modelId="{982ACC7A-C1F7-4EC5-8A0D-8015F0518D99}" type="presOf" srcId="{82FF340C-1FBE-4302-8448-46DB115C0C23}" destId="{03A53E7A-77CB-4A11-A277-153F1711E30E}" srcOrd="0" destOrd="0" presId="urn:microsoft.com/office/officeart/2005/8/layout/list1"/>
    <dgm:cxn modelId="{22381988-9649-4BD5-BBF4-33DF8961BD1C}" type="presOf" srcId="{C7C9E642-68F4-4812-9E50-4FE19A6C8567}" destId="{56AD07EF-3B0E-4B22-8E35-13D78D0575FA}" srcOrd="0" destOrd="0" presId="urn:microsoft.com/office/officeart/2005/8/layout/list1"/>
    <dgm:cxn modelId="{3242A0BE-FFCF-4FFF-8F8D-3EFC329C7334}" type="presOf" srcId="{4D925A32-81B6-4367-876B-9776FC10F491}" destId="{6BE6B8F2-C834-4577-895A-351A03B9AADC}" srcOrd="0" destOrd="0" presId="urn:microsoft.com/office/officeart/2005/8/layout/list1"/>
    <dgm:cxn modelId="{3EF2EA28-FF49-4653-A41E-A3FB0D5308A9}" type="presOf" srcId="{C24A3366-91D5-478C-B07D-F9D62559D516}" destId="{E20FB5DF-6205-4DDF-AD9E-909D1B363DC2}" srcOrd="0" destOrd="0" presId="urn:microsoft.com/office/officeart/2005/8/layout/list1"/>
    <dgm:cxn modelId="{1FD4FEBB-68DA-4040-9618-2A43A5D095E7}" srcId="{DCBC4C3A-83D2-418C-B4EA-E34C868AE607}" destId="{C24A3366-91D5-478C-B07D-F9D62559D516}" srcOrd="3" destOrd="0" parTransId="{FEA586E3-9012-4A41-A9FF-2D31C036A2D7}" sibTransId="{FC6A9D59-3B78-4A99-BB82-19ACA55F4473}"/>
    <dgm:cxn modelId="{765E4039-1602-4BA2-8763-C47241609E8E}" type="presOf" srcId="{82FF340C-1FBE-4302-8448-46DB115C0C23}" destId="{D9C8D25C-FE3F-478A-811D-0EB85D92ACCF}" srcOrd="1" destOrd="0" presId="urn:microsoft.com/office/officeart/2005/8/layout/list1"/>
    <dgm:cxn modelId="{E5DD77DF-945A-44A5-89A6-AF6A1685C4C7}" type="presOf" srcId="{B2BB8515-0ACB-4ED0-BC55-0A234154D8EE}" destId="{FD0B349C-184D-4796-963F-18695E0C3961}" srcOrd="0" destOrd="0" presId="urn:microsoft.com/office/officeart/2005/8/layout/list1"/>
    <dgm:cxn modelId="{19A2B16C-F33E-4822-AA58-D006E44A3F9F}" type="presOf" srcId="{DCBC4C3A-83D2-418C-B4EA-E34C868AE607}" destId="{A882038E-D313-426C-93BD-BAB05D672338}" srcOrd="0" destOrd="0" presId="urn:microsoft.com/office/officeart/2005/8/layout/list1"/>
    <dgm:cxn modelId="{35CF7C25-5A5B-4838-837A-197082AC83B3}" srcId="{DCBC4C3A-83D2-418C-B4EA-E34C868AE607}" destId="{54572A72-D0D0-42EC-8F2D-9CD815AB4537}" srcOrd="4" destOrd="0" parTransId="{CC380926-BF1D-4F7B-BE14-9F5A91C3E452}" sibTransId="{0DBBB81E-DEB3-414C-BAE1-E725AC8ECAB6}"/>
    <dgm:cxn modelId="{B518C368-41F2-4520-B6F2-043DFC30694D}" type="presOf" srcId="{D14D09B4-9796-4166-A5B7-D8A731AAAB4C}" destId="{99C08298-87D0-4CD9-85EF-15D9BAC7B90A}" srcOrd="0" destOrd="0" presId="urn:microsoft.com/office/officeart/2005/8/layout/list1"/>
    <dgm:cxn modelId="{165492DF-B19D-42BC-BA32-DEABA3EDBEF7}" type="presOf" srcId="{E5D364AB-9E3B-4662-BC64-540D7A74E654}" destId="{8B1F46D1-5048-4AF8-86BC-084127769E8E}" srcOrd="0" destOrd="0" presId="urn:microsoft.com/office/officeart/2005/8/layout/list1"/>
    <dgm:cxn modelId="{ACD7FDA2-B887-4480-8F96-60BE6197DBB3}" type="presOf" srcId="{54572A72-D0D0-42EC-8F2D-9CD815AB4537}" destId="{FF475567-1298-4C11-943D-155BB533074F}" srcOrd="1" destOrd="0" presId="urn:microsoft.com/office/officeart/2005/8/layout/list1"/>
    <dgm:cxn modelId="{15227648-910B-4649-B98F-8E30CD832680}" srcId="{DCBC4C3A-83D2-418C-B4EA-E34C868AE607}" destId="{82FF340C-1FBE-4302-8448-46DB115C0C23}" srcOrd="2" destOrd="0" parTransId="{0D1A7D1C-77C3-43C7-A4B6-4EE534FE0512}" sibTransId="{BF2B8634-67E9-4DA1-A2D4-D87BEA3D9897}"/>
    <dgm:cxn modelId="{2A42EA5F-6896-471D-89E9-92962159BBC4}" type="presParOf" srcId="{A882038E-D313-426C-93BD-BAB05D672338}" destId="{9B7B0453-5869-4C6A-BFA1-FFF45C424A2A}" srcOrd="0" destOrd="0" presId="urn:microsoft.com/office/officeart/2005/8/layout/list1"/>
    <dgm:cxn modelId="{3C3807C0-FE0A-4D2C-A3DC-FE1CF697C4BC}" type="presParOf" srcId="{9B7B0453-5869-4C6A-BFA1-FFF45C424A2A}" destId="{56AD07EF-3B0E-4B22-8E35-13D78D0575FA}" srcOrd="0" destOrd="0" presId="urn:microsoft.com/office/officeart/2005/8/layout/list1"/>
    <dgm:cxn modelId="{D977643E-33A7-4FEB-AE31-A18ABE31D77C}" type="presParOf" srcId="{9B7B0453-5869-4C6A-BFA1-FFF45C424A2A}" destId="{537900F0-2F49-43F8-9F2A-9B2197B35C07}" srcOrd="1" destOrd="0" presId="urn:microsoft.com/office/officeart/2005/8/layout/list1"/>
    <dgm:cxn modelId="{E658D499-19F5-48C5-8974-FC532A727B78}" type="presParOf" srcId="{A882038E-D313-426C-93BD-BAB05D672338}" destId="{77362E7E-4FBB-41D8-8819-2F82CF9D1E1C}" srcOrd="1" destOrd="0" presId="urn:microsoft.com/office/officeart/2005/8/layout/list1"/>
    <dgm:cxn modelId="{722A7B57-AEC1-42B4-99BB-BC360591FA51}" type="presParOf" srcId="{A882038E-D313-426C-93BD-BAB05D672338}" destId="{FD0B349C-184D-4796-963F-18695E0C3961}" srcOrd="2" destOrd="0" presId="urn:microsoft.com/office/officeart/2005/8/layout/list1"/>
    <dgm:cxn modelId="{5F8A8319-4143-47D3-9B18-7D4338348A1F}" type="presParOf" srcId="{A882038E-D313-426C-93BD-BAB05D672338}" destId="{0C0D3FAE-1708-4565-838A-444BEECE65E8}" srcOrd="3" destOrd="0" presId="urn:microsoft.com/office/officeart/2005/8/layout/list1"/>
    <dgm:cxn modelId="{E858445A-4EF5-47C6-A30D-25FC7D42A715}" type="presParOf" srcId="{A882038E-D313-426C-93BD-BAB05D672338}" destId="{3967C66C-2427-4850-899A-B72E4BCBCCD5}" srcOrd="4" destOrd="0" presId="urn:microsoft.com/office/officeart/2005/8/layout/list1"/>
    <dgm:cxn modelId="{39341545-4EDD-4C1C-B620-AA5A0AD03310}" type="presParOf" srcId="{3967C66C-2427-4850-899A-B72E4BCBCCD5}" destId="{99C08298-87D0-4CD9-85EF-15D9BAC7B90A}" srcOrd="0" destOrd="0" presId="urn:microsoft.com/office/officeart/2005/8/layout/list1"/>
    <dgm:cxn modelId="{392CD186-E9AE-4F58-81BB-ECE997F91A3D}" type="presParOf" srcId="{3967C66C-2427-4850-899A-B72E4BCBCCD5}" destId="{D10C1AFF-6CC1-44B6-A532-980E8DC6DBC4}" srcOrd="1" destOrd="0" presId="urn:microsoft.com/office/officeart/2005/8/layout/list1"/>
    <dgm:cxn modelId="{C3EE1AAB-8464-4011-ACAF-CA9A49AFDE4C}" type="presParOf" srcId="{A882038E-D313-426C-93BD-BAB05D672338}" destId="{0E494AF4-BD2B-43B0-BC2C-D4B7DBF51A59}" srcOrd="5" destOrd="0" presId="urn:microsoft.com/office/officeart/2005/8/layout/list1"/>
    <dgm:cxn modelId="{1C654E3E-67AF-4A67-86CC-1D4E009FBA84}" type="presParOf" srcId="{A882038E-D313-426C-93BD-BAB05D672338}" destId="{8B1F46D1-5048-4AF8-86BC-084127769E8E}" srcOrd="6" destOrd="0" presId="urn:microsoft.com/office/officeart/2005/8/layout/list1"/>
    <dgm:cxn modelId="{A2B2366B-5D0F-4D7A-AAFA-692768456260}" type="presParOf" srcId="{A882038E-D313-426C-93BD-BAB05D672338}" destId="{2AF2F0BB-AD51-46B5-AA45-37363A0FE828}" srcOrd="7" destOrd="0" presId="urn:microsoft.com/office/officeart/2005/8/layout/list1"/>
    <dgm:cxn modelId="{03D17941-02D9-4153-B32D-B3D0950474AE}" type="presParOf" srcId="{A882038E-D313-426C-93BD-BAB05D672338}" destId="{0A5B9043-E2C3-4DAF-9F06-482B04EFFF05}" srcOrd="8" destOrd="0" presId="urn:microsoft.com/office/officeart/2005/8/layout/list1"/>
    <dgm:cxn modelId="{73DB46DA-4C2B-4BBE-B0DA-22B6390D7A8F}" type="presParOf" srcId="{0A5B9043-E2C3-4DAF-9F06-482B04EFFF05}" destId="{03A53E7A-77CB-4A11-A277-153F1711E30E}" srcOrd="0" destOrd="0" presId="urn:microsoft.com/office/officeart/2005/8/layout/list1"/>
    <dgm:cxn modelId="{9975EF52-7DBF-4BF5-A162-77DC4FE8B128}" type="presParOf" srcId="{0A5B9043-E2C3-4DAF-9F06-482B04EFFF05}" destId="{D9C8D25C-FE3F-478A-811D-0EB85D92ACCF}" srcOrd="1" destOrd="0" presId="urn:microsoft.com/office/officeart/2005/8/layout/list1"/>
    <dgm:cxn modelId="{B4D04D2E-A55E-4329-861C-BB9A4B0804DB}" type="presParOf" srcId="{A882038E-D313-426C-93BD-BAB05D672338}" destId="{7E4BD660-E82E-4226-BD76-9354336A7B9A}" srcOrd="9" destOrd="0" presId="urn:microsoft.com/office/officeart/2005/8/layout/list1"/>
    <dgm:cxn modelId="{F54572DB-A635-4D2C-9939-4D40842F83FA}" type="presParOf" srcId="{A882038E-D313-426C-93BD-BAB05D672338}" destId="{68AF6552-16C2-4A95-8D63-285D99EAAB39}" srcOrd="10" destOrd="0" presId="urn:microsoft.com/office/officeart/2005/8/layout/list1"/>
    <dgm:cxn modelId="{9613BC99-5F87-4DBC-87E7-770A15D4A185}" type="presParOf" srcId="{A882038E-D313-426C-93BD-BAB05D672338}" destId="{F6CAA858-A023-4359-8AFD-830050FCF954}" srcOrd="11" destOrd="0" presId="urn:microsoft.com/office/officeart/2005/8/layout/list1"/>
    <dgm:cxn modelId="{7538B5A0-C31B-438F-9614-83C4A96C46C8}" type="presParOf" srcId="{A882038E-D313-426C-93BD-BAB05D672338}" destId="{762864CA-5DA7-4D29-AEA8-87170683CA2D}" srcOrd="12" destOrd="0" presId="urn:microsoft.com/office/officeart/2005/8/layout/list1"/>
    <dgm:cxn modelId="{B770AC45-B4CC-4A9D-9A12-BC45C508A2AF}" type="presParOf" srcId="{762864CA-5DA7-4D29-AEA8-87170683CA2D}" destId="{E20FB5DF-6205-4DDF-AD9E-909D1B363DC2}" srcOrd="0" destOrd="0" presId="urn:microsoft.com/office/officeart/2005/8/layout/list1"/>
    <dgm:cxn modelId="{2A5822E9-C2B6-40EA-B0D5-C7D9BC2F81E6}" type="presParOf" srcId="{762864CA-5DA7-4D29-AEA8-87170683CA2D}" destId="{86425541-7BC1-4428-8647-018EDF975A32}" srcOrd="1" destOrd="0" presId="urn:microsoft.com/office/officeart/2005/8/layout/list1"/>
    <dgm:cxn modelId="{1BE65F02-468A-41DB-87B1-13B0FC32C729}" type="presParOf" srcId="{A882038E-D313-426C-93BD-BAB05D672338}" destId="{F6D4431B-74D0-49DD-9851-AE05F8B6AD02}" srcOrd="13" destOrd="0" presId="urn:microsoft.com/office/officeart/2005/8/layout/list1"/>
    <dgm:cxn modelId="{E808B350-1258-45ED-8BA3-2C51213DC9BD}" type="presParOf" srcId="{A882038E-D313-426C-93BD-BAB05D672338}" destId="{6BE6B8F2-C834-4577-895A-351A03B9AADC}" srcOrd="14" destOrd="0" presId="urn:microsoft.com/office/officeart/2005/8/layout/list1"/>
    <dgm:cxn modelId="{9DBA3EFC-73DA-44DA-9A28-519271D2CE2C}" type="presParOf" srcId="{A882038E-D313-426C-93BD-BAB05D672338}" destId="{1E0A9EF8-FA31-46CC-A953-FA32FFE9DE57}" srcOrd="15" destOrd="0" presId="urn:microsoft.com/office/officeart/2005/8/layout/list1"/>
    <dgm:cxn modelId="{D609B16B-2A2F-4C42-9C32-B5411F7EAF00}" type="presParOf" srcId="{A882038E-D313-426C-93BD-BAB05D672338}" destId="{9746D904-2D53-4662-95E3-688D097D68CB}" srcOrd="16" destOrd="0" presId="urn:microsoft.com/office/officeart/2005/8/layout/list1"/>
    <dgm:cxn modelId="{0F16B1D3-6F36-4000-A07C-2ED8A7FAF9CF}" type="presParOf" srcId="{9746D904-2D53-4662-95E3-688D097D68CB}" destId="{8F270E95-ABCE-463C-AE9B-019DFE298C77}" srcOrd="0" destOrd="0" presId="urn:microsoft.com/office/officeart/2005/8/layout/list1"/>
    <dgm:cxn modelId="{07CA9B24-40F3-419A-83DA-0957A84DB2AA}" type="presParOf" srcId="{9746D904-2D53-4662-95E3-688D097D68CB}" destId="{FF475567-1298-4C11-943D-155BB533074F}" srcOrd="1" destOrd="0" presId="urn:microsoft.com/office/officeart/2005/8/layout/list1"/>
    <dgm:cxn modelId="{A4104C03-2C8D-44DB-B9A7-A730F8873A57}" type="presParOf" srcId="{A882038E-D313-426C-93BD-BAB05D672338}" destId="{882BA363-60F0-49D6-9829-E723D7350F0E}" srcOrd="17" destOrd="0" presId="urn:microsoft.com/office/officeart/2005/8/layout/list1"/>
    <dgm:cxn modelId="{CCBE5F63-3944-43E2-B5CF-0A9162407A77}" type="presParOf" srcId="{A882038E-D313-426C-93BD-BAB05D672338}" destId="{134E3CEF-279D-4B6C-B5D0-E7CFA62D1F3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BC3974-9C5F-4CDA-A211-1DB861372B15}" type="doc">
      <dgm:prSet loTypeId="urn:microsoft.com/office/officeart/2005/8/layout/hProcess11" loCatId="process" qsTypeId="urn:microsoft.com/office/officeart/2005/8/quickstyle/simple1" qsCatId="simple" csTypeId="urn:microsoft.com/office/officeart/2005/8/colors/colorful1" csCatId="colorful" phldr="1"/>
      <dgm:spPr/>
    </dgm:pt>
    <dgm:pt modelId="{B6F74BE2-7B25-4B0C-8847-E51D723BF02F}">
      <dgm:prSet phldrT="[Metin]" custT="1"/>
      <dgm:spPr/>
      <dgm:t>
        <a:bodyPr/>
        <a:lstStyle/>
        <a:p>
          <a:r>
            <a:rPr lang="tr-TR" sz="1600" dirty="0" smtClean="0">
              <a:latin typeface="Cambria" panose="02040503050406030204" pitchFamily="18" charset="0"/>
            </a:rPr>
            <a:t>1</a:t>
          </a:r>
          <a:r>
            <a:rPr lang="en-GB" sz="1600" dirty="0" smtClean="0">
              <a:latin typeface="Cambria" panose="02040503050406030204" pitchFamily="18" charset="0"/>
            </a:rPr>
            <a:t>6.12.1987 </a:t>
          </a:r>
          <a:endParaRPr lang="tr-TR" sz="1600" dirty="0" smtClean="0">
            <a:latin typeface="Cambria" panose="02040503050406030204" pitchFamily="18" charset="0"/>
          </a:endParaRPr>
        </a:p>
        <a:p>
          <a:r>
            <a:rPr lang="en-GB" sz="1600" b="1" i="1" dirty="0" smtClean="0">
              <a:latin typeface="Cambria" panose="02040503050406030204" pitchFamily="18" charset="0"/>
            </a:rPr>
            <a:t>20 </a:t>
          </a:r>
          <a:r>
            <a:rPr lang="tr-TR" sz="1600" b="1" i="1" dirty="0" smtClean="0">
              <a:latin typeface="Cambria" panose="02040503050406030204" pitchFamily="18" charset="0"/>
            </a:rPr>
            <a:t>sektör</a:t>
          </a:r>
          <a:r>
            <a:rPr lang="en-GB" sz="1600" dirty="0" smtClean="0">
              <a:latin typeface="Cambria" panose="02040503050406030204" pitchFamily="18" charset="0"/>
            </a:rPr>
            <a:t>, </a:t>
          </a:r>
          <a:r>
            <a:rPr lang="en-GB" sz="1600" b="1" i="1" dirty="0" smtClean="0">
              <a:latin typeface="Cambria" panose="02040503050406030204" pitchFamily="18" charset="0"/>
            </a:rPr>
            <a:t>225 </a:t>
          </a:r>
          <a:r>
            <a:rPr lang="tr-TR" sz="1600" b="1" i="1" dirty="0" smtClean="0">
              <a:latin typeface="Cambria" panose="02040503050406030204" pitchFamily="18" charset="0"/>
            </a:rPr>
            <a:t>m</a:t>
          </a:r>
          <a:r>
            <a:rPr lang="en-GB" sz="1600" b="1" i="1" dirty="0" err="1" smtClean="0">
              <a:latin typeface="Cambria" panose="02040503050406030204" pitchFamily="18" charset="0"/>
            </a:rPr>
            <a:t>eslek</a:t>
          </a:r>
          <a:r>
            <a:rPr lang="tr-TR" sz="1600" b="1" i="1" dirty="0" smtClean="0">
              <a:latin typeface="Cambria" panose="02040503050406030204" pitchFamily="18" charset="0"/>
            </a:rPr>
            <a:t> kolu</a:t>
          </a:r>
          <a:endParaRPr lang="tr-TR" sz="1600" dirty="0"/>
        </a:p>
      </dgm:t>
    </dgm:pt>
    <dgm:pt modelId="{82BC9F60-9355-42A9-B315-0EFF18559A9F}" type="parTrans" cxnId="{5D628EF5-6C15-4BF1-9F05-8E3ADB6B9F5F}">
      <dgm:prSet/>
      <dgm:spPr/>
      <dgm:t>
        <a:bodyPr/>
        <a:lstStyle/>
        <a:p>
          <a:endParaRPr lang="tr-TR" sz="1800"/>
        </a:p>
      </dgm:t>
    </dgm:pt>
    <dgm:pt modelId="{25308260-C394-4044-8D4F-0C2B15A5BB15}" type="sibTrans" cxnId="{5D628EF5-6C15-4BF1-9F05-8E3ADB6B9F5F}">
      <dgm:prSet/>
      <dgm:spPr/>
      <dgm:t>
        <a:bodyPr/>
        <a:lstStyle/>
        <a:p>
          <a:endParaRPr lang="tr-TR" sz="1800"/>
        </a:p>
      </dgm:t>
    </dgm:pt>
    <dgm:pt modelId="{31073BE6-85BA-498B-9A7B-E3A52C4FA4D0}">
      <dgm:prSet phldrT="[Metin]" custT="1"/>
      <dgm:spPr/>
      <dgm:t>
        <a:bodyPr/>
        <a:lstStyle/>
        <a:p>
          <a:pPr algn="l"/>
          <a:r>
            <a:rPr lang="tr-TR" sz="1600" dirty="0" smtClean="0"/>
            <a:t>13.06.2007 19 </a:t>
          </a:r>
          <a:r>
            <a:rPr lang="tr-TR" sz="1600" b="1" dirty="0" smtClean="0"/>
            <a:t>sektör, 491 meslek kolu</a:t>
          </a:r>
          <a:endParaRPr lang="tr-TR" sz="1600" b="1" dirty="0"/>
        </a:p>
      </dgm:t>
    </dgm:pt>
    <dgm:pt modelId="{388E67EF-F340-4E69-BB97-1C5718086ABA}" type="parTrans" cxnId="{ABCC3501-FC01-4C09-B6AB-7257D060A4AE}">
      <dgm:prSet/>
      <dgm:spPr/>
      <dgm:t>
        <a:bodyPr/>
        <a:lstStyle/>
        <a:p>
          <a:endParaRPr lang="tr-TR" sz="1800"/>
        </a:p>
      </dgm:t>
    </dgm:pt>
    <dgm:pt modelId="{298DEE90-1AE7-45CA-B163-523334D5F055}" type="sibTrans" cxnId="{ABCC3501-FC01-4C09-B6AB-7257D060A4AE}">
      <dgm:prSet/>
      <dgm:spPr/>
      <dgm:t>
        <a:bodyPr/>
        <a:lstStyle/>
        <a:p>
          <a:endParaRPr lang="tr-TR" sz="1800"/>
        </a:p>
      </dgm:t>
    </dgm:pt>
    <dgm:pt modelId="{20C294A6-C15A-4BF4-9A77-34E9D78637F5}">
      <dgm:prSet phldrT="[Metin]" custT="1"/>
      <dgm:spPr/>
      <dgm:t>
        <a:bodyPr/>
        <a:lstStyle/>
        <a:p>
          <a:r>
            <a:rPr lang="tr-TR" sz="1600" dirty="0" smtClean="0"/>
            <a:t>30.01.2019</a:t>
          </a:r>
        </a:p>
        <a:p>
          <a:r>
            <a:rPr lang="tr-TR" sz="1600" b="1" dirty="0" smtClean="0"/>
            <a:t>11 sektör, 184 meslek kolu</a:t>
          </a:r>
        </a:p>
        <a:p>
          <a:r>
            <a:rPr lang="tr-TR" sz="1600" b="1" i="1" dirty="0" smtClean="0">
              <a:latin typeface="Cambria" panose="02040503050406030204" pitchFamily="18" charset="0"/>
            </a:rPr>
            <a:t>(1583 NACE)</a:t>
          </a:r>
          <a:endParaRPr lang="tr-TR" sz="1600" dirty="0"/>
        </a:p>
      </dgm:t>
    </dgm:pt>
    <dgm:pt modelId="{F1B36AEC-F7AE-4DB3-9822-C75ED00290EA}" type="parTrans" cxnId="{4E1263F8-86DF-47EA-BAFD-7568C09442D3}">
      <dgm:prSet/>
      <dgm:spPr/>
      <dgm:t>
        <a:bodyPr/>
        <a:lstStyle/>
        <a:p>
          <a:endParaRPr lang="tr-TR" sz="1800"/>
        </a:p>
      </dgm:t>
    </dgm:pt>
    <dgm:pt modelId="{792F20C4-95A4-4901-9D0D-F293ECAF77CD}" type="sibTrans" cxnId="{4E1263F8-86DF-47EA-BAFD-7568C09442D3}">
      <dgm:prSet/>
      <dgm:spPr/>
      <dgm:t>
        <a:bodyPr/>
        <a:lstStyle/>
        <a:p>
          <a:endParaRPr lang="tr-TR" sz="1800"/>
        </a:p>
      </dgm:t>
    </dgm:pt>
    <dgm:pt modelId="{B196F9C2-B37B-41A5-8A4B-FE9DF97EA23A}">
      <dgm:prSet phldrT="[Metin]" custT="1"/>
      <dgm:spPr/>
      <dgm:t>
        <a:bodyPr/>
        <a:lstStyle/>
        <a:p>
          <a:r>
            <a:rPr lang="tr-TR" sz="1600" dirty="0" smtClean="0"/>
            <a:t>11.06.2002</a:t>
          </a:r>
        </a:p>
        <a:p>
          <a:r>
            <a:rPr lang="tr-TR" sz="1600" b="1" dirty="0" smtClean="0"/>
            <a:t>20 sektör, 483 meslek kolu</a:t>
          </a:r>
          <a:endParaRPr lang="tr-TR" sz="1600" dirty="0"/>
        </a:p>
      </dgm:t>
    </dgm:pt>
    <dgm:pt modelId="{06E46B9A-8698-4876-8BD1-FA31BEFCB952}" type="parTrans" cxnId="{914D9A1C-72CC-4CAA-B126-6AA085624A57}">
      <dgm:prSet/>
      <dgm:spPr/>
      <dgm:t>
        <a:bodyPr/>
        <a:lstStyle/>
        <a:p>
          <a:endParaRPr lang="tr-TR" sz="1800"/>
        </a:p>
      </dgm:t>
    </dgm:pt>
    <dgm:pt modelId="{9F35DCB3-4B0E-427C-9AE5-675615BE2687}" type="sibTrans" cxnId="{914D9A1C-72CC-4CAA-B126-6AA085624A57}">
      <dgm:prSet/>
      <dgm:spPr/>
      <dgm:t>
        <a:bodyPr/>
        <a:lstStyle/>
        <a:p>
          <a:endParaRPr lang="tr-TR" sz="1800"/>
        </a:p>
      </dgm:t>
    </dgm:pt>
    <dgm:pt modelId="{39E7B6DB-DBEF-466C-9D56-319EF68048F7}">
      <dgm:prSet phldrT="[Metin]" custT="1"/>
      <dgm:spPr/>
      <dgm:t>
        <a:bodyPr/>
        <a:lstStyle/>
        <a:p>
          <a:r>
            <a:rPr lang="tr-TR" sz="1600" dirty="0" smtClean="0"/>
            <a:t>21.05.2016</a:t>
          </a:r>
        </a:p>
        <a:p>
          <a:r>
            <a:rPr lang="tr-TR" sz="1600" b="1" dirty="0" smtClean="0"/>
            <a:t>17 sektör, 307 meslek kolu </a:t>
          </a:r>
        </a:p>
        <a:p>
          <a:r>
            <a:rPr lang="tr-TR" sz="1600" b="1" i="1" dirty="0" smtClean="0">
              <a:latin typeface="Cambria" panose="02040503050406030204" pitchFamily="18" charset="0"/>
            </a:rPr>
            <a:t>(~ 1570 NACE)</a:t>
          </a:r>
          <a:endParaRPr lang="tr-TR" sz="1600" b="1" dirty="0"/>
        </a:p>
      </dgm:t>
    </dgm:pt>
    <dgm:pt modelId="{D1A17A37-50D1-4C07-8F91-2798A614C9A8}" type="parTrans" cxnId="{3D3B46D8-543A-4983-A867-98B82409BD2E}">
      <dgm:prSet/>
      <dgm:spPr/>
      <dgm:t>
        <a:bodyPr/>
        <a:lstStyle/>
        <a:p>
          <a:endParaRPr lang="tr-TR" sz="1800"/>
        </a:p>
      </dgm:t>
    </dgm:pt>
    <dgm:pt modelId="{0B45766D-B862-4759-A5B0-76E7F2C0E886}" type="sibTrans" cxnId="{3D3B46D8-543A-4983-A867-98B82409BD2E}">
      <dgm:prSet/>
      <dgm:spPr/>
      <dgm:t>
        <a:bodyPr/>
        <a:lstStyle/>
        <a:p>
          <a:endParaRPr lang="tr-TR" sz="1800"/>
        </a:p>
      </dgm:t>
    </dgm:pt>
    <dgm:pt modelId="{45789B52-A7FB-4C48-90CC-EB74E7FD3642}" type="pres">
      <dgm:prSet presAssocID="{1EBC3974-9C5F-4CDA-A211-1DB861372B15}" presName="Name0" presStyleCnt="0">
        <dgm:presLayoutVars>
          <dgm:dir/>
          <dgm:resizeHandles val="exact"/>
        </dgm:presLayoutVars>
      </dgm:prSet>
      <dgm:spPr/>
    </dgm:pt>
    <dgm:pt modelId="{8A24CF70-D191-4FF2-9417-AFEF36CAB8E1}" type="pres">
      <dgm:prSet presAssocID="{1EBC3974-9C5F-4CDA-A211-1DB861372B15}" presName="arrow" presStyleLbl="bgShp" presStyleIdx="0" presStyleCnt="1"/>
      <dgm:spPr/>
    </dgm:pt>
    <dgm:pt modelId="{88FFBD30-5275-4001-8C76-DE135B23F04E}" type="pres">
      <dgm:prSet presAssocID="{1EBC3974-9C5F-4CDA-A211-1DB861372B15}" presName="points" presStyleCnt="0"/>
      <dgm:spPr/>
    </dgm:pt>
    <dgm:pt modelId="{95EDF033-B0D0-434A-813D-7FED8F46D3DC}" type="pres">
      <dgm:prSet presAssocID="{B6F74BE2-7B25-4B0C-8847-E51D723BF02F}" presName="compositeA" presStyleCnt="0"/>
      <dgm:spPr/>
    </dgm:pt>
    <dgm:pt modelId="{7C9E304A-0E31-4EC1-91DB-3F8B3D5DCA00}" type="pres">
      <dgm:prSet presAssocID="{B6F74BE2-7B25-4B0C-8847-E51D723BF02F}" presName="textA" presStyleLbl="revTx" presStyleIdx="0" presStyleCnt="5">
        <dgm:presLayoutVars>
          <dgm:bulletEnabled val="1"/>
        </dgm:presLayoutVars>
      </dgm:prSet>
      <dgm:spPr/>
      <dgm:t>
        <a:bodyPr/>
        <a:lstStyle/>
        <a:p>
          <a:endParaRPr lang="tr-TR"/>
        </a:p>
      </dgm:t>
    </dgm:pt>
    <dgm:pt modelId="{ECF1F6F0-EB3C-43FB-815E-4EA0E948AC70}" type="pres">
      <dgm:prSet presAssocID="{B6F74BE2-7B25-4B0C-8847-E51D723BF02F}" presName="circleA" presStyleLbl="node1" presStyleIdx="0" presStyleCnt="5"/>
      <dgm:spPr/>
    </dgm:pt>
    <dgm:pt modelId="{5F2DC7B9-96FA-43D3-BB3F-551DB8079E5E}" type="pres">
      <dgm:prSet presAssocID="{B6F74BE2-7B25-4B0C-8847-E51D723BF02F}" presName="spaceA" presStyleCnt="0"/>
      <dgm:spPr/>
    </dgm:pt>
    <dgm:pt modelId="{C10F6B28-0450-4DFC-AF53-D6BAD036367F}" type="pres">
      <dgm:prSet presAssocID="{25308260-C394-4044-8D4F-0C2B15A5BB15}" presName="space" presStyleCnt="0"/>
      <dgm:spPr/>
    </dgm:pt>
    <dgm:pt modelId="{FBC1CD68-5AA3-4A6D-9279-EBA8C663EF93}" type="pres">
      <dgm:prSet presAssocID="{B196F9C2-B37B-41A5-8A4B-FE9DF97EA23A}" presName="compositeB" presStyleCnt="0"/>
      <dgm:spPr/>
    </dgm:pt>
    <dgm:pt modelId="{3E05DF7B-C382-4CDB-BA36-D40677E618D6}" type="pres">
      <dgm:prSet presAssocID="{B196F9C2-B37B-41A5-8A4B-FE9DF97EA23A}" presName="textB" presStyleLbl="revTx" presStyleIdx="1" presStyleCnt="5">
        <dgm:presLayoutVars>
          <dgm:bulletEnabled val="1"/>
        </dgm:presLayoutVars>
      </dgm:prSet>
      <dgm:spPr/>
      <dgm:t>
        <a:bodyPr/>
        <a:lstStyle/>
        <a:p>
          <a:endParaRPr lang="tr-TR"/>
        </a:p>
      </dgm:t>
    </dgm:pt>
    <dgm:pt modelId="{E28599D1-6F50-41F5-8C25-2C4A7C3BA5BC}" type="pres">
      <dgm:prSet presAssocID="{B196F9C2-B37B-41A5-8A4B-FE9DF97EA23A}" presName="circleB" presStyleLbl="node1" presStyleIdx="1" presStyleCnt="5"/>
      <dgm:spPr/>
    </dgm:pt>
    <dgm:pt modelId="{6F0AE99B-7537-42C6-BF5D-DDE82DECEF03}" type="pres">
      <dgm:prSet presAssocID="{B196F9C2-B37B-41A5-8A4B-FE9DF97EA23A}" presName="spaceB" presStyleCnt="0"/>
      <dgm:spPr/>
    </dgm:pt>
    <dgm:pt modelId="{43E04541-E969-47C3-BE53-08B1EAB7641D}" type="pres">
      <dgm:prSet presAssocID="{9F35DCB3-4B0E-427C-9AE5-675615BE2687}" presName="space" presStyleCnt="0"/>
      <dgm:spPr/>
    </dgm:pt>
    <dgm:pt modelId="{8CEE38FC-F170-49D6-AA59-9DE80D1BE259}" type="pres">
      <dgm:prSet presAssocID="{31073BE6-85BA-498B-9A7B-E3A52C4FA4D0}" presName="compositeA" presStyleCnt="0"/>
      <dgm:spPr/>
    </dgm:pt>
    <dgm:pt modelId="{D62450F1-BF00-4E4D-9140-6F63D87D60C8}" type="pres">
      <dgm:prSet presAssocID="{31073BE6-85BA-498B-9A7B-E3A52C4FA4D0}" presName="textA" presStyleLbl="revTx" presStyleIdx="2" presStyleCnt="5">
        <dgm:presLayoutVars>
          <dgm:bulletEnabled val="1"/>
        </dgm:presLayoutVars>
      </dgm:prSet>
      <dgm:spPr/>
      <dgm:t>
        <a:bodyPr/>
        <a:lstStyle/>
        <a:p>
          <a:endParaRPr lang="tr-TR"/>
        </a:p>
      </dgm:t>
    </dgm:pt>
    <dgm:pt modelId="{AA3BFFE4-91CF-46B1-A582-3F36E5D3C71B}" type="pres">
      <dgm:prSet presAssocID="{31073BE6-85BA-498B-9A7B-E3A52C4FA4D0}" presName="circleA" presStyleLbl="node1" presStyleIdx="2" presStyleCnt="5"/>
      <dgm:spPr/>
    </dgm:pt>
    <dgm:pt modelId="{B1A82D0A-2110-4122-9B3C-4899913713B2}" type="pres">
      <dgm:prSet presAssocID="{31073BE6-85BA-498B-9A7B-E3A52C4FA4D0}" presName="spaceA" presStyleCnt="0"/>
      <dgm:spPr/>
    </dgm:pt>
    <dgm:pt modelId="{C7B4436D-F371-4AEA-9E9B-C3979CBB3FB7}" type="pres">
      <dgm:prSet presAssocID="{298DEE90-1AE7-45CA-B163-523334D5F055}" presName="space" presStyleCnt="0"/>
      <dgm:spPr/>
    </dgm:pt>
    <dgm:pt modelId="{7ECA9664-E1B6-47CF-80C5-3FC92879AA95}" type="pres">
      <dgm:prSet presAssocID="{39E7B6DB-DBEF-466C-9D56-319EF68048F7}" presName="compositeB" presStyleCnt="0"/>
      <dgm:spPr/>
    </dgm:pt>
    <dgm:pt modelId="{33D5400A-8D18-4006-8D8C-4D836EB064EC}" type="pres">
      <dgm:prSet presAssocID="{39E7B6DB-DBEF-466C-9D56-319EF68048F7}" presName="textB" presStyleLbl="revTx" presStyleIdx="3" presStyleCnt="5">
        <dgm:presLayoutVars>
          <dgm:bulletEnabled val="1"/>
        </dgm:presLayoutVars>
      </dgm:prSet>
      <dgm:spPr/>
      <dgm:t>
        <a:bodyPr/>
        <a:lstStyle/>
        <a:p>
          <a:endParaRPr lang="tr-TR"/>
        </a:p>
      </dgm:t>
    </dgm:pt>
    <dgm:pt modelId="{ADA56DF5-CA7F-4735-88E5-9B44D7BC04E5}" type="pres">
      <dgm:prSet presAssocID="{39E7B6DB-DBEF-466C-9D56-319EF68048F7}" presName="circleB" presStyleLbl="node1" presStyleIdx="3" presStyleCnt="5"/>
      <dgm:spPr/>
    </dgm:pt>
    <dgm:pt modelId="{A5030827-C239-4D85-8E14-B9FA95F0E467}" type="pres">
      <dgm:prSet presAssocID="{39E7B6DB-DBEF-466C-9D56-319EF68048F7}" presName="spaceB" presStyleCnt="0"/>
      <dgm:spPr/>
    </dgm:pt>
    <dgm:pt modelId="{11A52585-0CF4-4680-BF35-ED621DF733DF}" type="pres">
      <dgm:prSet presAssocID="{0B45766D-B862-4759-A5B0-76E7F2C0E886}" presName="space" presStyleCnt="0"/>
      <dgm:spPr/>
    </dgm:pt>
    <dgm:pt modelId="{215C9A64-7901-495E-8A29-639A9308CAEE}" type="pres">
      <dgm:prSet presAssocID="{20C294A6-C15A-4BF4-9A77-34E9D78637F5}" presName="compositeA" presStyleCnt="0"/>
      <dgm:spPr/>
    </dgm:pt>
    <dgm:pt modelId="{E1A9519B-3977-44AF-A173-B5234300124D}" type="pres">
      <dgm:prSet presAssocID="{20C294A6-C15A-4BF4-9A77-34E9D78637F5}" presName="textA" presStyleLbl="revTx" presStyleIdx="4" presStyleCnt="5">
        <dgm:presLayoutVars>
          <dgm:bulletEnabled val="1"/>
        </dgm:presLayoutVars>
      </dgm:prSet>
      <dgm:spPr/>
      <dgm:t>
        <a:bodyPr/>
        <a:lstStyle/>
        <a:p>
          <a:endParaRPr lang="tr-TR"/>
        </a:p>
      </dgm:t>
    </dgm:pt>
    <dgm:pt modelId="{82245A33-24C6-42D0-B5B6-115CB9AD4104}" type="pres">
      <dgm:prSet presAssocID="{20C294A6-C15A-4BF4-9A77-34E9D78637F5}" presName="circleA" presStyleLbl="node1" presStyleIdx="4" presStyleCnt="5"/>
      <dgm:spPr/>
    </dgm:pt>
    <dgm:pt modelId="{7B0AF467-FAA8-4F5C-9346-291460196A7D}" type="pres">
      <dgm:prSet presAssocID="{20C294A6-C15A-4BF4-9A77-34E9D78637F5}" presName="spaceA" presStyleCnt="0"/>
      <dgm:spPr/>
    </dgm:pt>
  </dgm:ptLst>
  <dgm:cxnLst>
    <dgm:cxn modelId="{3F644F87-F74B-4572-9D24-2284631475C4}" type="presOf" srcId="{20C294A6-C15A-4BF4-9A77-34E9D78637F5}" destId="{E1A9519B-3977-44AF-A173-B5234300124D}" srcOrd="0" destOrd="0" presId="urn:microsoft.com/office/officeart/2005/8/layout/hProcess11"/>
    <dgm:cxn modelId="{1431DDC2-E2BF-4A11-A369-7F29094C4822}" type="presOf" srcId="{31073BE6-85BA-498B-9A7B-E3A52C4FA4D0}" destId="{D62450F1-BF00-4E4D-9140-6F63D87D60C8}" srcOrd="0" destOrd="0" presId="urn:microsoft.com/office/officeart/2005/8/layout/hProcess11"/>
    <dgm:cxn modelId="{7F4B6A9E-39C1-4495-9EF7-DDC6B3A11CAC}" type="presOf" srcId="{B196F9C2-B37B-41A5-8A4B-FE9DF97EA23A}" destId="{3E05DF7B-C382-4CDB-BA36-D40677E618D6}" srcOrd="0" destOrd="0" presId="urn:microsoft.com/office/officeart/2005/8/layout/hProcess11"/>
    <dgm:cxn modelId="{29679D72-0E8E-4E24-9FB9-FCBD071C60F5}" type="presOf" srcId="{1EBC3974-9C5F-4CDA-A211-1DB861372B15}" destId="{45789B52-A7FB-4C48-90CC-EB74E7FD3642}" srcOrd="0" destOrd="0" presId="urn:microsoft.com/office/officeart/2005/8/layout/hProcess11"/>
    <dgm:cxn modelId="{4E1263F8-86DF-47EA-BAFD-7568C09442D3}" srcId="{1EBC3974-9C5F-4CDA-A211-1DB861372B15}" destId="{20C294A6-C15A-4BF4-9A77-34E9D78637F5}" srcOrd="4" destOrd="0" parTransId="{F1B36AEC-F7AE-4DB3-9822-C75ED00290EA}" sibTransId="{792F20C4-95A4-4901-9D0D-F293ECAF77CD}"/>
    <dgm:cxn modelId="{A23A4696-2620-4191-A790-2F27730A5A96}" type="presOf" srcId="{39E7B6DB-DBEF-466C-9D56-319EF68048F7}" destId="{33D5400A-8D18-4006-8D8C-4D836EB064EC}" srcOrd="0" destOrd="0" presId="urn:microsoft.com/office/officeart/2005/8/layout/hProcess11"/>
    <dgm:cxn modelId="{849D3D95-1538-461C-80BB-3FCA5F5402A3}" type="presOf" srcId="{B6F74BE2-7B25-4B0C-8847-E51D723BF02F}" destId="{7C9E304A-0E31-4EC1-91DB-3F8B3D5DCA00}" srcOrd="0" destOrd="0" presId="urn:microsoft.com/office/officeart/2005/8/layout/hProcess11"/>
    <dgm:cxn modelId="{914D9A1C-72CC-4CAA-B126-6AA085624A57}" srcId="{1EBC3974-9C5F-4CDA-A211-1DB861372B15}" destId="{B196F9C2-B37B-41A5-8A4B-FE9DF97EA23A}" srcOrd="1" destOrd="0" parTransId="{06E46B9A-8698-4876-8BD1-FA31BEFCB952}" sibTransId="{9F35DCB3-4B0E-427C-9AE5-675615BE2687}"/>
    <dgm:cxn modelId="{ABCC3501-FC01-4C09-B6AB-7257D060A4AE}" srcId="{1EBC3974-9C5F-4CDA-A211-1DB861372B15}" destId="{31073BE6-85BA-498B-9A7B-E3A52C4FA4D0}" srcOrd="2" destOrd="0" parTransId="{388E67EF-F340-4E69-BB97-1C5718086ABA}" sibTransId="{298DEE90-1AE7-45CA-B163-523334D5F055}"/>
    <dgm:cxn modelId="{3D3B46D8-543A-4983-A867-98B82409BD2E}" srcId="{1EBC3974-9C5F-4CDA-A211-1DB861372B15}" destId="{39E7B6DB-DBEF-466C-9D56-319EF68048F7}" srcOrd="3" destOrd="0" parTransId="{D1A17A37-50D1-4C07-8F91-2798A614C9A8}" sibTransId="{0B45766D-B862-4759-A5B0-76E7F2C0E886}"/>
    <dgm:cxn modelId="{5D628EF5-6C15-4BF1-9F05-8E3ADB6B9F5F}" srcId="{1EBC3974-9C5F-4CDA-A211-1DB861372B15}" destId="{B6F74BE2-7B25-4B0C-8847-E51D723BF02F}" srcOrd="0" destOrd="0" parTransId="{82BC9F60-9355-42A9-B315-0EFF18559A9F}" sibTransId="{25308260-C394-4044-8D4F-0C2B15A5BB15}"/>
    <dgm:cxn modelId="{F46239E7-0B9C-4E6E-859D-41AE5BD35ABE}" type="presParOf" srcId="{45789B52-A7FB-4C48-90CC-EB74E7FD3642}" destId="{8A24CF70-D191-4FF2-9417-AFEF36CAB8E1}" srcOrd="0" destOrd="0" presId="urn:microsoft.com/office/officeart/2005/8/layout/hProcess11"/>
    <dgm:cxn modelId="{5C5133D3-2750-4170-8D27-6722D56965BC}" type="presParOf" srcId="{45789B52-A7FB-4C48-90CC-EB74E7FD3642}" destId="{88FFBD30-5275-4001-8C76-DE135B23F04E}" srcOrd="1" destOrd="0" presId="urn:microsoft.com/office/officeart/2005/8/layout/hProcess11"/>
    <dgm:cxn modelId="{F2A58EEB-98ED-40F5-8A41-5407331F1A95}" type="presParOf" srcId="{88FFBD30-5275-4001-8C76-DE135B23F04E}" destId="{95EDF033-B0D0-434A-813D-7FED8F46D3DC}" srcOrd="0" destOrd="0" presId="urn:microsoft.com/office/officeart/2005/8/layout/hProcess11"/>
    <dgm:cxn modelId="{33B995D5-5763-4C7F-89FC-514725E425EE}" type="presParOf" srcId="{95EDF033-B0D0-434A-813D-7FED8F46D3DC}" destId="{7C9E304A-0E31-4EC1-91DB-3F8B3D5DCA00}" srcOrd="0" destOrd="0" presId="urn:microsoft.com/office/officeart/2005/8/layout/hProcess11"/>
    <dgm:cxn modelId="{C6C82983-7D73-4513-AB26-4E9747654701}" type="presParOf" srcId="{95EDF033-B0D0-434A-813D-7FED8F46D3DC}" destId="{ECF1F6F0-EB3C-43FB-815E-4EA0E948AC70}" srcOrd="1" destOrd="0" presId="urn:microsoft.com/office/officeart/2005/8/layout/hProcess11"/>
    <dgm:cxn modelId="{2F45FA25-799E-4109-913C-4B031A25A4BC}" type="presParOf" srcId="{95EDF033-B0D0-434A-813D-7FED8F46D3DC}" destId="{5F2DC7B9-96FA-43D3-BB3F-551DB8079E5E}" srcOrd="2" destOrd="0" presId="urn:microsoft.com/office/officeart/2005/8/layout/hProcess11"/>
    <dgm:cxn modelId="{EF185B6D-AE29-454E-A002-28F6C1DFF46C}" type="presParOf" srcId="{88FFBD30-5275-4001-8C76-DE135B23F04E}" destId="{C10F6B28-0450-4DFC-AF53-D6BAD036367F}" srcOrd="1" destOrd="0" presId="urn:microsoft.com/office/officeart/2005/8/layout/hProcess11"/>
    <dgm:cxn modelId="{DDC2C4DF-03ED-467B-9F05-A376D644402A}" type="presParOf" srcId="{88FFBD30-5275-4001-8C76-DE135B23F04E}" destId="{FBC1CD68-5AA3-4A6D-9279-EBA8C663EF93}" srcOrd="2" destOrd="0" presId="urn:microsoft.com/office/officeart/2005/8/layout/hProcess11"/>
    <dgm:cxn modelId="{BD97E9C9-5BD0-43D1-A9D8-DEE0377CA758}" type="presParOf" srcId="{FBC1CD68-5AA3-4A6D-9279-EBA8C663EF93}" destId="{3E05DF7B-C382-4CDB-BA36-D40677E618D6}" srcOrd="0" destOrd="0" presId="urn:microsoft.com/office/officeart/2005/8/layout/hProcess11"/>
    <dgm:cxn modelId="{515C1C55-2A04-4920-901B-1A85BF6CEE35}" type="presParOf" srcId="{FBC1CD68-5AA3-4A6D-9279-EBA8C663EF93}" destId="{E28599D1-6F50-41F5-8C25-2C4A7C3BA5BC}" srcOrd="1" destOrd="0" presId="urn:microsoft.com/office/officeart/2005/8/layout/hProcess11"/>
    <dgm:cxn modelId="{2DAC285F-FBA9-46F5-BF51-96BA9B610E51}" type="presParOf" srcId="{FBC1CD68-5AA3-4A6D-9279-EBA8C663EF93}" destId="{6F0AE99B-7537-42C6-BF5D-DDE82DECEF03}" srcOrd="2" destOrd="0" presId="urn:microsoft.com/office/officeart/2005/8/layout/hProcess11"/>
    <dgm:cxn modelId="{CF197C4B-B235-4AEB-818F-21B784C74FC2}" type="presParOf" srcId="{88FFBD30-5275-4001-8C76-DE135B23F04E}" destId="{43E04541-E969-47C3-BE53-08B1EAB7641D}" srcOrd="3" destOrd="0" presId="urn:microsoft.com/office/officeart/2005/8/layout/hProcess11"/>
    <dgm:cxn modelId="{74C791E3-AE02-45CD-A563-2B2667A0D9EA}" type="presParOf" srcId="{88FFBD30-5275-4001-8C76-DE135B23F04E}" destId="{8CEE38FC-F170-49D6-AA59-9DE80D1BE259}" srcOrd="4" destOrd="0" presId="urn:microsoft.com/office/officeart/2005/8/layout/hProcess11"/>
    <dgm:cxn modelId="{69F8A922-E290-4C4A-89B3-582A5E251EDC}" type="presParOf" srcId="{8CEE38FC-F170-49D6-AA59-9DE80D1BE259}" destId="{D62450F1-BF00-4E4D-9140-6F63D87D60C8}" srcOrd="0" destOrd="0" presId="urn:microsoft.com/office/officeart/2005/8/layout/hProcess11"/>
    <dgm:cxn modelId="{2287E590-D011-4B95-8658-7BFF1D530987}" type="presParOf" srcId="{8CEE38FC-F170-49D6-AA59-9DE80D1BE259}" destId="{AA3BFFE4-91CF-46B1-A582-3F36E5D3C71B}" srcOrd="1" destOrd="0" presId="urn:microsoft.com/office/officeart/2005/8/layout/hProcess11"/>
    <dgm:cxn modelId="{9740A18F-BF62-4501-894B-A84453D3A5C0}" type="presParOf" srcId="{8CEE38FC-F170-49D6-AA59-9DE80D1BE259}" destId="{B1A82D0A-2110-4122-9B3C-4899913713B2}" srcOrd="2" destOrd="0" presId="urn:microsoft.com/office/officeart/2005/8/layout/hProcess11"/>
    <dgm:cxn modelId="{C44B0107-BF12-4080-B77E-9A650E11D23A}" type="presParOf" srcId="{88FFBD30-5275-4001-8C76-DE135B23F04E}" destId="{C7B4436D-F371-4AEA-9E9B-C3979CBB3FB7}" srcOrd="5" destOrd="0" presId="urn:microsoft.com/office/officeart/2005/8/layout/hProcess11"/>
    <dgm:cxn modelId="{1DC8380A-0B64-4551-96A3-3C09955D0635}" type="presParOf" srcId="{88FFBD30-5275-4001-8C76-DE135B23F04E}" destId="{7ECA9664-E1B6-47CF-80C5-3FC92879AA95}" srcOrd="6" destOrd="0" presId="urn:microsoft.com/office/officeart/2005/8/layout/hProcess11"/>
    <dgm:cxn modelId="{91497DCB-69B4-4122-AE4F-F1BBAA232AFA}" type="presParOf" srcId="{7ECA9664-E1B6-47CF-80C5-3FC92879AA95}" destId="{33D5400A-8D18-4006-8D8C-4D836EB064EC}" srcOrd="0" destOrd="0" presId="urn:microsoft.com/office/officeart/2005/8/layout/hProcess11"/>
    <dgm:cxn modelId="{D61D874B-27C0-449C-8D08-5D926E51EC2F}" type="presParOf" srcId="{7ECA9664-E1B6-47CF-80C5-3FC92879AA95}" destId="{ADA56DF5-CA7F-4735-88E5-9B44D7BC04E5}" srcOrd="1" destOrd="0" presId="urn:microsoft.com/office/officeart/2005/8/layout/hProcess11"/>
    <dgm:cxn modelId="{AA7012D5-9AFC-4571-BABA-B18DB5EEE371}" type="presParOf" srcId="{7ECA9664-E1B6-47CF-80C5-3FC92879AA95}" destId="{A5030827-C239-4D85-8E14-B9FA95F0E467}" srcOrd="2" destOrd="0" presId="urn:microsoft.com/office/officeart/2005/8/layout/hProcess11"/>
    <dgm:cxn modelId="{C663A768-3446-4F77-B0E5-55DD63E0560F}" type="presParOf" srcId="{88FFBD30-5275-4001-8C76-DE135B23F04E}" destId="{11A52585-0CF4-4680-BF35-ED621DF733DF}" srcOrd="7" destOrd="0" presId="urn:microsoft.com/office/officeart/2005/8/layout/hProcess11"/>
    <dgm:cxn modelId="{99A94938-2AAD-4A76-992F-CED6B71A160F}" type="presParOf" srcId="{88FFBD30-5275-4001-8C76-DE135B23F04E}" destId="{215C9A64-7901-495E-8A29-639A9308CAEE}" srcOrd="8" destOrd="0" presId="urn:microsoft.com/office/officeart/2005/8/layout/hProcess11"/>
    <dgm:cxn modelId="{799DF3C9-0066-4384-B775-4015212FAE8D}" type="presParOf" srcId="{215C9A64-7901-495E-8A29-639A9308CAEE}" destId="{E1A9519B-3977-44AF-A173-B5234300124D}" srcOrd="0" destOrd="0" presId="urn:microsoft.com/office/officeart/2005/8/layout/hProcess11"/>
    <dgm:cxn modelId="{C5BF5B5D-1240-477F-8AAC-A2B84AD9C3C2}" type="presParOf" srcId="{215C9A64-7901-495E-8A29-639A9308CAEE}" destId="{82245A33-24C6-42D0-B5B6-115CB9AD4104}" srcOrd="1" destOrd="0" presId="urn:microsoft.com/office/officeart/2005/8/layout/hProcess11"/>
    <dgm:cxn modelId="{B6741E4A-6FE4-48BF-A7D9-07905C683953}" type="presParOf" srcId="{215C9A64-7901-495E-8A29-639A9308CAEE}" destId="{7B0AF467-FAA8-4F5C-9346-291460196A7D}"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AD50A-68C2-493C-BBC9-75E53D0EBF16}">
      <dsp:nvSpPr>
        <dsp:cNvPr id="0" name=""/>
        <dsp:cNvSpPr/>
      </dsp:nvSpPr>
      <dsp:spPr>
        <a:xfrm>
          <a:off x="-4395462" y="-674174"/>
          <a:ext cx="5236569" cy="5236569"/>
        </a:xfrm>
        <a:prstGeom prst="blockArc">
          <a:avLst>
            <a:gd name="adj1" fmla="val 18900000"/>
            <a:gd name="adj2" fmla="val 2700000"/>
            <a:gd name="adj3" fmla="val 395"/>
          </a:avLst>
        </a:prstGeom>
        <a:noFill/>
        <a:ln w="25400" cap="flat" cmpd="sng" algn="ctr">
          <a:solidFill>
            <a:srgbClr val="C0504D">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4E2FF2A-3D3E-40C1-B7A3-3DC45DA634C4}">
      <dsp:nvSpPr>
        <dsp:cNvPr id="0" name=""/>
        <dsp:cNvSpPr/>
      </dsp:nvSpPr>
      <dsp:spPr>
        <a:xfrm>
          <a:off x="440616" y="298926"/>
          <a:ext cx="6442611" cy="598163"/>
        </a:xfrm>
        <a:prstGeom prst="rect">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4793"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solidFill>
                <a:sysClr val="windowText" lastClr="000000"/>
              </a:solidFill>
              <a:latin typeface="Calibri"/>
              <a:ea typeface="+mn-ea"/>
              <a:cs typeface="+mn-cs"/>
            </a:rPr>
            <a:t>NACE Kodları</a:t>
          </a:r>
          <a:endParaRPr lang="tr-TR" sz="1800" kern="1200" dirty="0">
            <a:solidFill>
              <a:sysClr val="windowText" lastClr="000000"/>
            </a:solidFill>
            <a:latin typeface="Calibri"/>
            <a:ea typeface="+mn-ea"/>
            <a:cs typeface="+mn-cs"/>
          </a:endParaRPr>
        </a:p>
      </dsp:txBody>
      <dsp:txXfrm>
        <a:off x="440616" y="298926"/>
        <a:ext cx="6442611" cy="598163"/>
      </dsp:txXfrm>
    </dsp:sp>
    <dsp:sp modelId="{2CBE34E0-4EE1-4B83-B205-7ED0474376E0}">
      <dsp:nvSpPr>
        <dsp:cNvPr id="0" name=""/>
        <dsp:cNvSpPr/>
      </dsp:nvSpPr>
      <dsp:spPr>
        <a:xfrm>
          <a:off x="182358" y="342760"/>
          <a:ext cx="516514" cy="510495"/>
        </a:xfrm>
        <a:prstGeom prst="ellips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w="9525" cap="flat" cmpd="sng" algn="ctr">
          <a:solidFill>
            <a:srgbClr val="C0504D">
              <a:hueOff val="0"/>
              <a:satOff val="0"/>
              <a:lumOff val="0"/>
              <a:alphaOff val="0"/>
            </a:srgbClr>
          </a:solidFill>
          <a:prstDash val="solid"/>
          <a:miter lim="800000"/>
        </a:ln>
        <a:effectLst/>
      </dsp:spPr>
      <dsp:style>
        <a:lnRef idx="1">
          <a:scrgbClr r="0" g="0" b="0"/>
        </a:lnRef>
        <a:fillRef idx="2">
          <a:scrgbClr r="0" g="0" b="0"/>
        </a:fillRef>
        <a:effectRef idx="0">
          <a:scrgbClr r="0" g="0" b="0"/>
        </a:effectRef>
        <a:fontRef idx="minor"/>
      </dsp:style>
    </dsp:sp>
    <dsp:sp modelId="{206E1676-27C6-4AD9-8CC6-718E7A44B962}">
      <dsp:nvSpPr>
        <dsp:cNvPr id="0" name=""/>
        <dsp:cNvSpPr/>
      </dsp:nvSpPr>
      <dsp:spPr>
        <a:xfrm>
          <a:off x="783557" y="1196327"/>
          <a:ext cx="6099670" cy="598163"/>
        </a:xfrm>
        <a:prstGeom prst="rect">
          <a:avLst/>
        </a:prstGeom>
        <a:gradFill rotWithShape="0">
          <a:gsLst>
            <a:gs pos="0">
              <a:srgbClr val="9BBB59">
                <a:hueOff val="0"/>
                <a:satOff val="0"/>
                <a:lumOff val="0"/>
                <a:alphaOff val="0"/>
                <a:tint val="50000"/>
                <a:satMod val="300000"/>
              </a:srgbClr>
            </a:gs>
            <a:gs pos="35000">
              <a:srgbClr val="9BBB59">
                <a:hueOff val="0"/>
                <a:satOff val="0"/>
                <a:lumOff val="0"/>
                <a:alphaOff val="0"/>
                <a:tint val="37000"/>
                <a:satMod val="300000"/>
              </a:srgbClr>
            </a:gs>
            <a:gs pos="100000">
              <a:srgbClr val="9BBB5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4793"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solidFill>
                <a:sysClr val="windowText" lastClr="000000"/>
              </a:solidFill>
              <a:latin typeface="Calibri"/>
              <a:ea typeface="+mn-ea"/>
              <a:cs typeface="+mn-cs"/>
            </a:rPr>
            <a:t>Esnaf ve Sanatkar ile Tacir ve Sanayiciyi Belirleme Koordinasyon Kurulu </a:t>
          </a:r>
          <a:endParaRPr lang="tr-TR" sz="1800" kern="1200" dirty="0">
            <a:solidFill>
              <a:sysClr val="windowText" lastClr="000000"/>
            </a:solidFill>
            <a:latin typeface="Calibri"/>
            <a:ea typeface="+mn-ea"/>
            <a:cs typeface="+mn-cs"/>
          </a:endParaRPr>
        </a:p>
      </dsp:txBody>
      <dsp:txXfrm>
        <a:off x="783557" y="1196327"/>
        <a:ext cx="6099670" cy="598163"/>
      </dsp:txXfrm>
    </dsp:sp>
    <dsp:sp modelId="{C02DBF9C-7475-4F22-93AE-1378579E5901}">
      <dsp:nvSpPr>
        <dsp:cNvPr id="0" name=""/>
        <dsp:cNvSpPr/>
      </dsp:nvSpPr>
      <dsp:spPr>
        <a:xfrm>
          <a:off x="527187" y="1234494"/>
          <a:ext cx="512738" cy="521830"/>
        </a:xfrm>
        <a:prstGeom prst="ellips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w="9525" cap="flat" cmpd="sng" algn="ctr">
          <a:solidFill>
            <a:srgbClr val="9BBB59">
              <a:hueOff val="0"/>
              <a:satOff val="0"/>
              <a:lumOff val="0"/>
              <a:alphaOff val="0"/>
            </a:srgbClr>
          </a:solidFill>
          <a:prstDash val="solid"/>
          <a:miter lim="800000"/>
        </a:ln>
        <a:effectLst/>
      </dsp:spPr>
      <dsp:style>
        <a:lnRef idx="1">
          <a:scrgbClr r="0" g="0" b="0"/>
        </a:lnRef>
        <a:fillRef idx="2">
          <a:scrgbClr r="0" g="0" b="0"/>
        </a:fillRef>
        <a:effectRef idx="0">
          <a:scrgbClr r="0" g="0" b="0"/>
        </a:effectRef>
        <a:fontRef idx="minor"/>
      </dsp:style>
    </dsp:sp>
    <dsp:sp modelId="{CFEC7E41-3805-4DE6-964A-2F2BF1A08045}">
      <dsp:nvSpPr>
        <dsp:cNvPr id="0" name=""/>
        <dsp:cNvSpPr/>
      </dsp:nvSpPr>
      <dsp:spPr>
        <a:xfrm>
          <a:off x="783557" y="2093729"/>
          <a:ext cx="6099670" cy="598163"/>
        </a:xfrm>
        <a:prstGeom prst="rect">
          <a:avLst/>
        </a:prstGeom>
        <a:gradFill rotWithShape="0">
          <a:gsLst>
            <a:gs pos="0">
              <a:srgbClr val="4BACC6">
                <a:hueOff val="0"/>
                <a:satOff val="0"/>
                <a:lumOff val="0"/>
                <a:alphaOff val="0"/>
                <a:tint val="50000"/>
                <a:satMod val="300000"/>
              </a:srgbClr>
            </a:gs>
            <a:gs pos="35000">
              <a:srgbClr val="4BACC6">
                <a:hueOff val="0"/>
                <a:satOff val="0"/>
                <a:lumOff val="0"/>
                <a:alphaOff val="0"/>
                <a:tint val="37000"/>
                <a:satMod val="300000"/>
              </a:srgbClr>
            </a:gs>
            <a:gs pos="100000">
              <a:srgbClr val="4BACC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4793"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solidFill>
                <a:sysClr val="windowText" lastClr="000000"/>
              </a:solidFill>
              <a:latin typeface="Calibri"/>
              <a:ea typeface="+mn-ea"/>
              <a:cs typeface="+mn-cs"/>
            </a:rPr>
            <a:t>Sektörler ve Meslek Kolları</a:t>
          </a:r>
          <a:endParaRPr lang="tr-TR" sz="1800" kern="1200" dirty="0">
            <a:solidFill>
              <a:sysClr val="windowText" lastClr="000000"/>
            </a:solidFill>
            <a:latin typeface="Calibri"/>
            <a:ea typeface="+mn-ea"/>
            <a:cs typeface="+mn-cs"/>
          </a:endParaRPr>
        </a:p>
      </dsp:txBody>
      <dsp:txXfrm>
        <a:off x="783557" y="2093729"/>
        <a:ext cx="6099670" cy="598163"/>
      </dsp:txXfrm>
    </dsp:sp>
    <dsp:sp modelId="{3AB90D52-DE65-4D57-A456-B21107C45354}">
      <dsp:nvSpPr>
        <dsp:cNvPr id="0" name=""/>
        <dsp:cNvSpPr/>
      </dsp:nvSpPr>
      <dsp:spPr>
        <a:xfrm>
          <a:off x="532919" y="2141470"/>
          <a:ext cx="501276" cy="502682"/>
        </a:xfrm>
        <a:prstGeom prst="ellips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w="9525" cap="flat" cmpd="sng" algn="ctr">
          <a:solidFill>
            <a:srgbClr val="4BACC6">
              <a:hueOff val="0"/>
              <a:satOff val="0"/>
              <a:lumOff val="0"/>
              <a:alphaOff val="0"/>
            </a:srgbClr>
          </a:solidFill>
          <a:prstDash val="solid"/>
          <a:miter lim="800000"/>
        </a:ln>
        <a:effectLst/>
      </dsp:spPr>
      <dsp:style>
        <a:lnRef idx="1">
          <a:scrgbClr r="0" g="0" b="0"/>
        </a:lnRef>
        <a:fillRef idx="2">
          <a:scrgbClr r="0" g="0" b="0"/>
        </a:fillRef>
        <a:effectRef idx="0">
          <a:scrgbClr r="0" g="0" b="0"/>
        </a:effectRef>
        <a:fontRef idx="minor"/>
      </dsp:style>
    </dsp:sp>
    <dsp:sp modelId="{0B635B7C-B45D-45D9-8FBE-19AE909EEEEC}">
      <dsp:nvSpPr>
        <dsp:cNvPr id="0" name=""/>
        <dsp:cNvSpPr/>
      </dsp:nvSpPr>
      <dsp:spPr>
        <a:xfrm>
          <a:off x="440616" y="2991130"/>
          <a:ext cx="6442611" cy="598163"/>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4793"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t>Odaya </a:t>
          </a:r>
          <a:r>
            <a:rPr lang="tr-TR" sz="1800" kern="1200" dirty="0" smtClean="0">
              <a:latin typeface="+mn-lt"/>
            </a:rPr>
            <a:t>Kayıt</a:t>
          </a:r>
          <a:r>
            <a:rPr lang="tr-TR" sz="1800" kern="1200" dirty="0" smtClean="0"/>
            <a:t> Süreci</a:t>
          </a:r>
          <a:endParaRPr lang="tr-TR" sz="1800" kern="1200" dirty="0"/>
        </a:p>
      </dsp:txBody>
      <dsp:txXfrm>
        <a:off x="440616" y="2991130"/>
        <a:ext cx="6442611" cy="598163"/>
      </dsp:txXfrm>
    </dsp:sp>
    <dsp:sp modelId="{61D1F737-8387-4901-B3AB-755BF00CF140}">
      <dsp:nvSpPr>
        <dsp:cNvPr id="0" name=""/>
        <dsp:cNvSpPr/>
      </dsp:nvSpPr>
      <dsp:spPr>
        <a:xfrm>
          <a:off x="66763" y="2916360"/>
          <a:ext cx="747704" cy="747704"/>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FDE34-DE1F-4AE6-A864-EC73ED614488}">
      <dsp:nvSpPr>
        <dsp:cNvPr id="0" name=""/>
        <dsp:cNvSpPr/>
      </dsp:nvSpPr>
      <dsp:spPr>
        <a:xfrm>
          <a:off x="2913260" y="487"/>
          <a:ext cx="4369891" cy="1901110"/>
        </a:xfrm>
        <a:prstGeom prst="rightArrow">
          <a:avLst>
            <a:gd name="adj1" fmla="val 75000"/>
            <a:gd name="adj2" fmla="val 50000"/>
          </a:avLst>
        </a:prstGeom>
        <a:solidFill>
          <a:srgbClr val="C0504D">
            <a:tint val="40000"/>
            <a:alpha val="90000"/>
            <a:hueOff val="0"/>
            <a:satOff val="0"/>
            <a:lumOff val="0"/>
            <a:alphaOff val="0"/>
          </a:srgbClr>
        </a:solidFill>
        <a:ln w="25400" cap="flat" cmpd="sng" algn="ctr">
          <a:solidFill>
            <a:srgbClr val="C0504D">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1. Seviye 22 alfabetik kod (A’dan V’ye Kadar)</a:t>
          </a:r>
          <a:endParaRPr lang="tr-TR" sz="14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p>
          <a:pPr marL="114300" lvl="1" indent="-114300" algn="l" defTabSz="622300">
            <a:lnSpc>
              <a:spcPct val="90000"/>
            </a:lnSpc>
            <a:spcBef>
              <a:spcPct val="0"/>
            </a:spcBef>
            <a:spcAft>
              <a:spcPct val="15000"/>
            </a:spcAft>
            <a:buChar char="••"/>
          </a:pPr>
          <a:r>
            <a:rPr lang="tr-TR" sz="14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2. Seviye 88 ikili düzey (01’den 99’a Kadar)</a:t>
          </a:r>
          <a:endParaRPr lang="tr-TR" sz="14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p>
          <a:pPr marL="114300" lvl="1" indent="-114300" algn="l" defTabSz="622300">
            <a:lnSpc>
              <a:spcPct val="90000"/>
            </a:lnSpc>
            <a:spcBef>
              <a:spcPct val="0"/>
            </a:spcBef>
            <a:spcAft>
              <a:spcPct val="15000"/>
            </a:spcAft>
            <a:buChar char="••"/>
          </a:pPr>
          <a:r>
            <a:rPr lang="tr-TR" sz="14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03. Seviye 272 üçlü düzey (01.1’dan 99.0’a kadar)</a:t>
          </a:r>
          <a:endParaRPr lang="tr-TR" sz="14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p>
          <a:pPr marL="114300" lvl="1" indent="-114300" algn="l" defTabSz="622300">
            <a:lnSpc>
              <a:spcPct val="90000"/>
            </a:lnSpc>
            <a:spcBef>
              <a:spcPct val="0"/>
            </a:spcBef>
            <a:spcAft>
              <a:spcPct val="15000"/>
            </a:spcAft>
            <a:buChar char="••"/>
          </a:pPr>
          <a:r>
            <a:rPr lang="tr-TR" sz="14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04. Seviye 615 dörtlü düzey (01.11’dan 99.00’a kadar)</a:t>
          </a:r>
          <a:endParaRPr lang="tr-TR" sz="14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sp:txBody>
      <dsp:txXfrm>
        <a:off x="2913260" y="238126"/>
        <a:ext cx="3656975" cy="1425832"/>
      </dsp:txXfrm>
    </dsp:sp>
    <dsp:sp modelId="{E7200F66-CC17-483E-AD9C-E8BDA0E92CE0}">
      <dsp:nvSpPr>
        <dsp:cNvPr id="0" name=""/>
        <dsp:cNvSpPr/>
      </dsp:nvSpPr>
      <dsp:spPr>
        <a:xfrm>
          <a:off x="0" y="487"/>
          <a:ext cx="2913260" cy="1901110"/>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tr-TR" sz="2800" kern="1200" dirty="0" smtClean="0">
              <a:solidFill>
                <a:sysClr val="window" lastClr="FFFFFF"/>
              </a:solidFill>
              <a:latin typeface="Cambria" panose="02040503050406030204" pitchFamily="18" charset="0"/>
              <a:ea typeface="+mn-ea"/>
              <a:cs typeface="+mn-cs"/>
            </a:rPr>
            <a:t>ULUSLARARASI DÜZEY</a:t>
          </a:r>
          <a:endParaRPr lang="tr-TR" sz="2800" kern="1200" dirty="0">
            <a:solidFill>
              <a:sysClr val="window" lastClr="FFFFFF"/>
            </a:solidFill>
            <a:latin typeface="Cambria" panose="02040503050406030204" pitchFamily="18" charset="0"/>
            <a:ea typeface="+mn-ea"/>
            <a:cs typeface="+mn-cs"/>
          </a:endParaRPr>
        </a:p>
      </dsp:txBody>
      <dsp:txXfrm>
        <a:off x="92805" y="93292"/>
        <a:ext cx="2727650" cy="1715500"/>
      </dsp:txXfrm>
    </dsp:sp>
    <dsp:sp modelId="{1883FD04-1711-47DA-87D1-979849597C67}">
      <dsp:nvSpPr>
        <dsp:cNvPr id="0" name=""/>
        <dsp:cNvSpPr/>
      </dsp:nvSpPr>
      <dsp:spPr>
        <a:xfrm>
          <a:off x="2913260" y="2091709"/>
          <a:ext cx="4369891" cy="1901110"/>
        </a:xfrm>
        <a:prstGeom prst="rightArrow">
          <a:avLst>
            <a:gd name="adj1" fmla="val 75000"/>
            <a:gd name="adj2" fmla="val 50000"/>
          </a:avLst>
        </a:prstGeom>
        <a:solidFill>
          <a:srgbClr val="9BBB59">
            <a:tint val="40000"/>
            <a:alpha val="90000"/>
            <a:hueOff val="0"/>
            <a:satOff val="0"/>
            <a:lumOff val="0"/>
            <a:alphaOff val="0"/>
          </a:srgbClr>
        </a:solidFill>
        <a:ln w="25400" cap="flat" cmpd="sng" algn="ctr">
          <a:solidFill>
            <a:srgbClr val="9BBB59">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ysClr val="windowText" lastClr="000000">
                  <a:hueOff val="0"/>
                  <a:satOff val="0"/>
                  <a:lumOff val="0"/>
                  <a:alphaOff val="0"/>
                </a:sysClr>
              </a:solidFill>
              <a:latin typeface="Calibri"/>
              <a:ea typeface="+mn-ea"/>
              <a:cs typeface="+mn-cs"/>
            </a:rPr>
            <a:t>6. Seviye 2208 altılı düzey (01.11.07’den 99.00.15’e kadar)</a:t>
          </a:r>
          <a:endParaRPr lang="tr-TR" sz="1600" kern="1200" dirty="0">
            <a:solidFill>
              <a:sysClr val="windowText" lastClr="000000">
                <a:hueOff val="0"/>
                <a:satOff val="0"/>
                <a:lumOff val="0"/>
                <a:alphaOff val="0"/>
              </a:sysClr>
            </a:solidFill>
            <a:latin typeface="Calibri"/>
            <a:ea typeface="+mn-ea"/>
            <a:cs typeface="+mn-cs"/>
          </a:endParaRPr>
        </a:p>
      </dsp:txBody>
      <dsp:txXfrm>
        <a:off x="2913260" y="2329348"/>
        <a:ext cx="3656975" cy="1425832"/>
      </dsp:txXfrm>
    </dsp:sp>
    <dsp:sp modelId="{D627F764-27F4-4601-8A92-F9B568A7B860}">
      <dsp:nvSpPr>
        <dsp:cNvPr id="0" name=""/>
        <dsp:cNvSpPr/>
      </dsp:nvSpPr>
      <dsp:spPr>
        <a:xfrm>
          <a:off x="0" y="2091709"/>
          <a:ext cx="2913260" cy="1901110"/>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tr-TR" sz="2800" kern="1200" dirty="0" smtClean="0">
              <a:solidFill>
                <a:sysClr val="window" lastClr="FFFFFF"/>
              </a:solidFill>
              <a:latin typeface="Cambria" panose="02040503050406030204" pitchFamily="18" charset="0"/>
              <a:ea typeface="+mn-ea"/>
              <a:cs typeface="+mn-cs"/>
            </a:rPr>
            <a:t>ULUSAL DÜZEY</a:t>
          </a:r>
          <a:endParaRPr lang="tr-TR" sz="2800" kern="1200" dirty="0">
            <a:solidFill>
              <a:sysClr val="window" lastClr="FFFFFF"/>
            </a:solidFill>
            <a:latin typeface="Cambria" panose="02040503050406030204" pitchFamily="18" charset="0"/>
            <a:ea typeface="+mn-ea"/>
            <a:cs typeface="+mn-cs"/>
          </a:endParaRPr>
        </a:p>
      </dsp:txBody>
      <dsp:txXfrm>
        <a:off x="92805" y="2184514"/>
        <a:ext cx="2727650" cy="1715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B349C-184D-4796-963F-18695E0C3961}">
      <dsp:nvSpPr>
        <dsp:cNvPr id="0" name=""/>
        <dsp:cNvSpPr/>
      </dsp:nvSpPr>
      <dsp:spPr>
        <a:xfrm>
          <a:off x="0" y="201921"/>
          <a:ext cx="7828844" cy="658349"/>
        </a:xfrm>
        <a:prstGeom prst="rect">
          <a:avLst/>
        </a:prstGeom>
        <a:solidFill>
          <a:sysClr val="window" lastClr="FFFFFF">
            <a:alpha val="90000"/>
            <a:hueOff val="0"/>
            <a:satOff val="0"/>
            <a:lumOff val="0"/>
            <a:alphaOff val="0"/>
          </a:sysClr>
        </a:solidFill>
        <a:ln w="25400" cap="flat" cmpd="sng" algn="ctr">
          <a:solidFill>
            <a:srgbClr val="C0504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7605" tIns="229108" rIns="607605"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solidFill>
                <a:sysClr val="windowText" lastClr="000000">
                  <a:hueOff val="0"/>
                  <a:satOff val="0"/>
                  <a:lumOff val="0"/>
                  <a:alphaOff val="0"/>
                </a:sysClr>
              </a:solidFill>
              <a:latin typeface="+mn-lt"/>
              <a:ea typeface="+mn-ea"/>
              <a:cs typeface="+mn-cs"/>
            </a:rPr>
            <a:t>Mükelleflerini ekonomik olarak sınıflandırmak</a:t>
          </a:r>
          <a:endParaRPr lang="tr-TR" sz="2000" kern="1200" dirty="0">
            <a:solidFill>
              <a:sysClr val="windowText" lastClr="000000">
                <a:hueOff val="0"/>
                <a:satOff val="0"/>
                <a:lumOff val="0"/>
                <a:alphaOff val="0"/>
              </a:sysClr>
            </a:solidFill>
            <a:latin typeface="+mn-lt"/>
            <a:ea typeface="+mn-ea"/>
            <a:cs typeface="+mn-cs"/>
          </a:endParaRPr>
        </a:p>
      </dsp:txBody>
      <dsp:txXfrm>
        <a:off x="0" y="201921"/>
        <a:ext cx="7828844" cy="658349"/>
      </dsp:txXfrm>
    </dsp:sp>
    <dsp:sp modelId="{537900F0-2F49-43F8-9F2A-9B2197B35C07}">
      <dsp:nvSpPr>
        <dsp:cNvPr id="0" name=""/>
        <dsp:cNvSpPr/>
      </dsp:nvSpPr>
      <dsp:spPr>
        <a:xfrm>
          <a:off x="391442" y="39561"/>
          <a:ext cx="5480190" cy="324720"/>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7138" tIns="0" rIns="207138" bIns="0" numCol="1" spcCol="1270" anchor="ctr" anchorCtr="0">
          <a:noAutofit/>
        </a:bodyPr>
        <a:lstStyle/>
        <a:p>
          <a:pPr lvl="0" algn="l" defTabSz="889000">
            <a:lnSpc>
              <a:spcPct val="90000"/>
            </a:lnSpc>
            <a:spcBef>
              <a:spcPct val="0"/>
            </a:spcBef>
            <a:spcAft>
              <a:spcPct val="35000"/>
            </a:spcAft>
          </a:pPr>
          <a:r>
            <a:rPr lang="tr-TR" sz="2000" kern="1200" dirty="0" smtClean="0">
              <a:solidFill>
                <a:sysClr val="window" lastClr="FFFFFF"/>
              </a:solidFill>
              <a:latin typeface="+mn-lt"/>
              <a:ea typeface="+mn-ea"/>
              <a:cs typeface="+mn-cs"/>
            </a:rPr>
            <a:t>Maliye Bakanlığı</a:t>
          </a:r>
          <a:endParaRPr lang="tr-TR" sz="2000" kern="1200" dirty="0">
            <a:solidFill>
              <a:sysClr val="window" lastClr="FFFFFF"/>
            </a:solidFill>
            <a:latin typeface="+mn-lt"/>
            <a:ea typeface="+mn-ea"/>
            <a:cs typeface="+mn-cs"/>
          </a:endParaRPr>
        </a:p>
      </dsp:txBody>
      <dsp:txXfrm>
        <a:off x="407294" y="55413"/>
        <a:ext cx="5448486" cy="293016"/>
      </dsp:txXfrm>
    </dsp:sp>
    <dsp:sp modelId="{8B1F46D1-5048-4AF8-86BC-084127769E8E}">
      <dsp:nvSpPr>
        <dsp:cNvPr id="0" name=""/>
        <dsp:cNvSpPr/>
      </dsp:nvSpPr>
      <dsp:spPr>
        <a:xfrm>
          <a:off x="0" y="1082031"/>
          <a:ext cx="7828844" cy="658349"/>
        </a:xfrm>
        <a:prstGeom prst="rect">
          <a:avLst/>
        </a:prstGeom>
        <a:solidFill>
          <a:sysClr val="window" lastClr="FFFFFF">
            <a:alpha val="90000"/>
            <a:hueOff val="0"/>
            <a:satOff val="0"/>
            <a:lumOff val="0"/>
            <a:alphaOff val="0"/>
          </a:sysClr>
        </a:solidFill>
        <a:ln w="25400" cap="flat" cmpd="sng" algn="ctr">
          <a:solidFill>
            <a:srgbClr val="9BBB59">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7605" tIns="229108" rIns="607605"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solidFill>
                <a:sysClr val="windowText" lastClr="000000">
                  <a:hueOff val="0"/>
                  <a:satOff val="0"/>
                  <a:lumOff val="0"/>
                  <a:alphaOff val="0"/>
                </a:sysClr>
              </a:solidFill>
              <a:latin typeface="+mn-lt"/>
              <a:ea typeface="+mn-ea"/>
              <a:cs typeface="+mn-cs"/>
            </a:rPr>
            <a:t>İstatistiki bilgi üretmek</a:t>
          </a:r>
          <a:endParaRPr lang="tr-TR" sz="2000" kern="1200" dirty="0">
            <a:solidFill>
              <a:sysClr val="windowText" lastClr="000000">
                <a:hueOff val="0"/>
                <a:satOff val="0"/>
                <a:lumOff val="0"/>
                <a:alphaOff val="0"/>
              </a:sysClr>
            </a:solidFill>
            <a:latin typeface="+mn-lt"/>
            <a:ea typeface="+mn-ea"/>
            <a:cs typeface="+mn-cs"/>
          </a:endParaRPr>
        </a:p>
      </dsp:txBody>
      <dsp:txXfrm>
        <a:off x="0" y="1082031"/>
        <a:ext cx="7828844" cy="658349"/>
      </dsp:txXfrm>
    </dsp:sp>
    <dsp:sp modelId="{D10C1AFF-6CC1-44B6-A532-980E8DC6DBC4}">
      <dsp:nvSpPr>
        <dsp:cNvPr id="0" name=""/>
        <dsp:cNvSpPr/>
      </dsp:nvSpPr>
      <dsp:spPr>
        <a:xfrm>
          <a:off x="391442" y="919671"/>
          <a:ext cx="5480190" cy="324720"/>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7138" tIns="0" rIns="207138" bIns="0" numCol="1" spcCol="1270" anchor="ctr" anchorCtr="0">
          <a:noAutofit/>
        </a:bodyPr>
        <a:lstStyle/>
        <a:p>
          <a:pPr lvl="0" algn="l" defTabSz="889000">
            <a:lnSpc>
              <a:spcPct val="90000"/>
            </a:lnSpc>
            <a:spcBef>
              <a:spcPct val="0"/>
            </a:spcBef>
            <a:spcAft>
              <a:spcPct val="35000"/>
            </a:spcAft>
          </a:pPr>
          <a:r>
            <a:rPr lang="tr-TR" sz="2000" kern="1200" dirty="0" smtClean="0">
              <a:solidFill>
                <a:sysClr val="window" lastClr="FFFFFF"/>
              </a:solidFill>
              <a:latin typeface="+mn-lt"/>
              <a:ea typeface="+mn-ea"/>
              <a:cs typeface="+mn-cs"/>
            </a:rPr>
            <a:t>TÜİK</a:t>
          </a:r>
          <a:endParaRPr lang="tr-TR" sz="2000" kern="1200" dirty="0">
            <a:solidFill>
              <a:sysClr val="window" lastClr="FFFFFF"/>
            </a:solidFill>
            <a:latin typeface="+mn-lt"/>
            <a:ea typeface="+mn-ea"/>
            <a:cs typeface="+mn-cs"/>
          </a:endParaRPr>
        </a:p>
      </dsp:txBody>
      <dsp:txXfrm>
        <a:off x="407294" y="935523"/>
        <a:ext cx="5448486" cy="293016"/>
      </dsp:txXfrm>
    </dsp:sp>
    <dsp:sp modelId="{68AF6552-16C2-4A95-8D63-285D99EAAB39}">
      <dsp:nvSpPr>
        <dsp:cNvPr id="0" name=""/>
        <dsp:cNvSpPr/>
      </dsp:nvSpPr>
      <dsp:spPr>
        <a:xfrm>
          <a:off x="0" y="1962142"/>
          <a:ext cx="7828844" cy="935550"/>
        </a:xfrm>
        <a:prstGeom prst="rect">
          <a:avLst/>
        </a:prstGeo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7605" tIns="229108" rIns="607605"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solidFill>
                <a:sysClr val="windowText" lastClr="000000">
                  <a:hueOff val="0"/>
                  <a:satOff val="0"/>
                  <a:lumOff val="0"/>
                  <a:alphaOff val="0"/>
                </a:sysClr>
              </a:solidFill>
              <a:latin typeface="+mn-lt"/>
              <a:ea typeface="+mn-ea"/>
              <a:cs typeface="+mn-cs"/>
            </a:rPr>
            <a:t>Mesleki risk gruplarına göre sigortalılık prim miktarlarını belirlemek</a:t>
          </a:r>
          <a:endParaRPr lang="tr-TR" sz="2000" kern="1200" dirty="0">
            <a:solidFill>
              <a:sysClr val="windowText" lastClr="000000">
                <a:hueOff val="0"/>
                <a:satOff val="0"/>
                <a:lumOff val="0"/>
                <a:alphaOff val="0"/>
              </a:sysClr>
            </a:solidFill>
            <a:latin typeface="+mn-lt"/>
            <a:ea typeface="+mn-ea"/>
            <a:cs typeface="+mn-cs"/>
          </a:endParaRPr>
        </a:p>
      </dsp:txBody>
      <dsp:txXfrm>
        <a:off x="0" y="1962142"/>
        <a:ext cx="7828844" cy="935550"/>
      </dsp:txXfrm>
    </dsp:sp>
    <dsp:sp modelId="{D9C8D25C-FE3F-478A-811D-0EB85D92ACCF}">
      <dsp:nvSpPr>
        <dsp:cNvPr id="0" name=""/>
        <dsp:cNvSpPr/>
      </dsp:nvSpPr>
      <dsp:spPr>
        <a:xfrm>
          <a:off x="391442" y="1799781"/>
          <a:ext cx="5480190" cy="324720"/>
        </a:xfrm>
        <a:prstGeom prst="round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7138" tIns="0" rIns="207138" bIns="0" numCol="1" spcCol="1270" anchor="ctr" anchorCtr="0">
          <a:noAutofit/>
        </a:bodyPr>
        <a:lstStyle/>
        <a:p>
          <a:pPr lvl="0" algn="l" defTabSz="889000">
            <a:lnSpc>
              <a:spcPct val="90000"/>
            </a:lnSpc>
            <a:spcBef>
              <a:spcPct val="0"/>
            </a:spcBef>
            <a:spcAft>
              <a:spcPct val="35000"/>
            </a:spcAft>
          </a:pPr>
          <a:r>
            <a:rPr lang="tr-TR" sz="2000" kern="1200" dirty="0" smtClean="0">
              <a:solidFill>
                <a:sysClr val="window" lastClr="FFFFFF"/>
              </a:solidFill>
              <a:latin typeface="+mn-lt"/>
              <a:ea typeface="+mn-ea"/>
              <a:cs typeface="+mn-cs"/>
            </a:rPr>
            <a:t>SGK</a:t>
          </a:r>
          <a:endParaRPr lang="tr-TR" sz="2000" kern="1200" dirty="0">
            <a:solidFill>
              <a:sysClr val="window" lastClr="FFFFFF"/>
            </a:solidFill>
            <a:latin typeface="+mn-lt"/>
            <a:ea typeface="+mn-ea"/>
            <a:cs typeface="+mn-cs"/>
          </a:endParaRPr>
        </a:p>
      </dsp:txBody>
      <dsp:txXfrm>
        <a:off x="407294" y="1815633"/>
        <a:ext cx="5448486" cy="293016"/>
      </dsp:txXfrm>
    </dsp:sp>
    <dsp:sp modelId="{6BE6B8F2-C834-4577-895A-351A03B9AADC}">
      <dsp:nvSpPr>
        <dsp:cNvPr id="0" name=""/>
        <dsp:cNvSpPr/>
      </dsp:nvSpPr>
      <dsp:spPr>
        <a:xfrm>
          <a:off x="0" y="3119451"/>
          <a:ext cx="7828844" cy="658349"/>
        </a:xfrm>
        <a:prstGeom prst="rect">
          <a:avLst/>
        </a:prstGeom>
        <a:solidFill>
          <a:sysClr val="window" lastClr="FFFFFF">
            <a:alpha val="90000"/>
            <a:hueOff val="0"/>
            <a:satOff val="0"/>
            <a:lumOff val="0"/>
            <a:alphaOff val="0"/>
          </a:sysClr>
        </a:solidFill>
        <a:ln w="25400" cap="flat" cmpd="sng" algn="ctr">
          <a:solidFill>
            <a:srgbClr val="4BACC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7605" tIns="229108" rIns="607605"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solidFill>
                <a:sysClr val="windowText" lastClr="000000">
                  <a:hueOff val="0"/>
                  <a:satOff val="0"/>
                  <a:lumOff val="0"/>
                  <a:alphaOff val="0"/>
                </a:sysClr>
              </a:solidFill>
              <a:latin typeface="+mn-lt"/>
              <a:ea typeface="+mn-ea"/>
              <a:cs typeface="+mn-cs"/>
            </a:rPr>
            <a:t>Belirli bir alanda çalışan üyelere destekler vermek</a:t>
          </a:r>
          <a:endParaRPr lang="tr-TR" sz="2000" kern="1200" dirty="0">
            <a:solidFill>
              <a:sysClr val="windowText" lastClr="000000">
                <a:hueOff val="0"/>
                <a:satOff val="0"/>
                <a:lumOff val="0"/>
                <a:alphaOff val="0"/>
              </a:sysClr>
            </a:solidFill>
            <a:latin typeface="+mn-lt"/>
            <a:ea typeface="+mn-ea"/>
            <a:cs typeface="+mn-cs"/>
          </a:endParaRPr>
        </a:p>
      </dsp:txBody>
      <dsp:txXfrm>
        <a:off x="0" y="3119451"/>
        <a:ext cx="7828844" cy="658349"/>
      </dsp:txXfrm>
    </dsp:sp>
    <dsp:sp modelId="{86425541-7BC1-4428-8647-018EDF975A32}">
      <dsp:nvSpPr>
        <dsp:cNvPr id="0" name=""/>
        <dsp:cNvSpPr/>
      </dsp:nvSpPr>
      <dsp:spPr>
        <a:xfrm>
          <a:off x="391442" y="2957092"/>
          <a:ext cx="5480190" cy="324720"/>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7138" tIns="0" rIns="207138" bIns="0" numCol="1" spcCol="1270" anchor="ctr" anchorCtr="0">
          <a:noAutofit/>
        </a:bodyPr>
        <a:lstStyle/>
        <a:p>
          <a:pPr lvl="0" algn="l" defTabSz="889000">
            <a:lnSpc>
              <a:spcPct val="90000"/>
            </a:lnSpc>
            <a:spcBef>
              <a:spcPct val="0"/>
            </a:spcBef>
            <a:spcAft>
              <a:spcPct val="35000"/>
            </a:spcAft>
          </a:pPr>
          <a:r>
            <a:rPr lang="tr-TR" sz="2000" kern="1200" dirty="0" smtClean="0">
              <a:solidFill>
                <a:sysClr val="window" lastClr="FFFFFF"/>
              </a:solidFill>
              <a:latin typeface="+mn-lt"/>
              <a:ea typeface="+mn-ea"/>
              <a:cs typeface="+mn-cs"/>
            </a:rPr>
            <a:t>KOSGEB</a:t>
          </a:r>
          <a:endParaRPr lang="tr-TR" sz="2000" kern="1200" dirty="0">
            <a:solidFill>
              <a:sysClr val="window" lastClr="FFFFFF"/>
            </a:solidFill>
            <a:latin typeface="+mn-lt"/>
            <a:ea typeface="+mn-ea"/>
            <a:cs typeface="+mn-cs"/>
          </a:endParaRPr>
        </a:p>
      </dsp:txBody>
      <dsp:txXfrm>
        <a:off x="407294" y="2972944"/>
        <a:ext cx="5448486" cy="293016"/>
      </dsp:txXfrm>
    </dsp:sp>
    <dsp:sp modelId="{134E3CEF-279D-4B6C-B5D0-E7CFA62D1F34}">
      <dsp:nvSpPr>
        <dsp:cNvPr id="0" name=""/>
        <dsp:cNvSpPr/>
      </dsp:nvSpPr>
      <dsp:spPr>
        <a:xfrm>
          <a:off x="0" y="3999561"/>
          <a:ext cx="7828844" cy="658349"/>
        </a:xfrm>
        <a:prstGeom prst="rect">
          <a:avLst/>
        </a:prstGeom>
        <a:solidFill>
          <a:sysClr val="window" lastClr="FFFFFF">
            <a:alpha val="90000"/>
            <a:hueOff val="0"/>
            <a:satOff val="0"/>
            <a:lumOff val="0"/>
            <a:alphaOff val="0"/>
          </a:sysClr>
        </a:solidFill>
        <a:ln w="25400" cap="flat" cmpd="sng" algn="ctr">
          <a:solidFill>
            <a:srgbClr val="F79646">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7605" tIns="229108" rIns="607605"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solidFill>
                <a:sysClr val="windowText" lastClr="000000">
                  <a:hueOff val="0"/>
                  <a:satOff val="0"/>
                  <a:lumOff val="0"/>
                  <a:alphaOff val="0"/>
                </a:sysClr>
              </a:solidFill>
              <a:latin typeface="+mn-lt"/>
              <a:ea typeface="+mn-ea"/>
              <a:cs typeface="+mn-cs"/>
            </a:rPr>
            <a:t>Ticaret sicil ve oda kayıtları tutabilmek</a:t>
          </a:r>
          <a:endParaRPr lang="tr-TR" sz="2000" kern="1200" dirty="0">
            <a:solidFill>
              <a:sysClr val="windowText" lastClr="000000">
                <a:hueOff val="0"/>
                <a:satOff val="0"/>
                <a:lumOff val="0"/>
                <a:alphaOff val="0"/>
              </a:sysClr>
            </a:solidFill>
            <a:latin typeface="+mn-lt"/>
            <a:ea typeface="+mn-ea"/>
            <a:cs typeface="+mn-cs"/>
          </a:endParaRPr>
        </a:p>
      </dsp:txBody>
      <dsp:txXfrm>
        <a:off x="0" y="3999561"/>
        <a:ext cx="7828844" cy="658349"/>
      </dsp:txXfrm>
    </dsp:sp>
    <dsp:sp modelId="{FF475567-1298-4C11-943D-155BB533074F}">
      <dsp:nvSpPr>
        <dsp:cNvPr id="0" name=""/>
        <dsp:cNvSpPr/>
      </dsp:nvSpPr>
      <dsp:spPr>
        <a:xfrm>
          <a:off x="391442" y="3837202"/>
          <a:ext cx="5480190" cy="324720"/>
        </a:xfrm>
        <a:prstGeom prst="roundRect">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7138" tIns="0" rIns="207138" bIns="0" numCol="1" spcCol="1270" anchor="ctr" anchorCtr="0">
          <a:noAutofit/>
        </a:bodyPr>
        <a:lstStyle/>
        <a:p>
          <a:pPr lvl="0" algn="l" defTabSz="889000">
            <a:lnSpc>
              <a:spcPct val="90000"/>
            </a:lnSpc>
            <a:spcBef>
              <a:spcPct val="0"/>
            </a:spcBef>
            <a:spcAft>
              <a:spcPct val="35000"/>
            </a:spcAft>
          </a:pPr>
          <a:r>
            <a:rPr lang="tr-TR" sz="2000" kern="1200" dirty="0" smtClean="0">
              <a:solidFill>
                <a:sysClr val="window" lastClr="FFFFFF"/>
              </a:solidFill>
              <a:latin typeface="+mn-lt"/>
              <a:ea typeface="+mn-ea"/>
              <a:cs typeface="+mn-cs"/>
            </a:rPr>
            <a:t>TOBB</a:t>
          </a:r>
          <a:endParaRPr lang="tr-TR" sz="2000" kern="1200" dirty="0">
            <a:solidFill>
              <a:sysClr val="window" lastClr="FFFFFF"/>
            </a:solidFill>
            <a:latin typeface="+mn-lt"/>
            <a:ea typeface="+mn-ea"/>
            <a:cs typeface="+mn-cs"/>
          </a:endParaRPr>
        </a:p>
      </dsp:txBody>
      <dsp:txXfrm>
        <a:off x="407294" y="3853054"/>
        <a:ext cx="5448486" cy="2930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4CF70-D191-4FF2-9417-AFEF36CAB8E1}">
      <dsp:nvSpPr>
        <dsp:cNvPr id="0" name=""/>
        <dsp:cNvSpPr/>
      </dsp:nvSpPr>
      <dsp:spPr>
        <a:xfrm>
          <a:off x="0" y="1071909"/>
          <a:ext cx="9119062" cy="1429212"/>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9E304A-0E31-4EC1-91DB-3F8B3D5DCA00}">
      <dsp:nvSpPr>
        <dsp:cNvPr id="0" name=""/>
        <dsp:cNvSpPr/>
      </dsp:nvSpPr>
      <dsp:spPr>
        <a:xfrm>
          <a:off x="3606" y="0"/>
          <a:ext cx="1576912" cy="1429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tr-TR" sz="1600" kern="1200" dirty="0" smtClean="0">
              <a:latin typeface="Cambria" panose="02040503050406030204" pitchFamily="18" charset="0"/>
            </a:rPr>
            <a:t>1</a:t>
          </a:r>
          <a:r>
            <a:rPr lang="en-GB" sz="1600" kern="1200" dirty="0" smtClean="0">
              <a:latin typeface="Cambria" panose="02040503050406030204" pitchFamily="18" charset="0"/>
            </a:rPr>
            <a:t>6.12.1987 </a:t>
          </a:r>
          <a:endParaRPr lang="tr-TR" sz="1600" kern="1200" dirty="0" smtClean="0">
            <a:latin typeface="Cambria" panose="02040503050406030204" pitchFamily="18" charset="0"/>
          </a:endParaRPr>
        </a:p>
        <a:p>
          <a:pPr lvl="0" algn="ctr" defTabSz="711200">
            <a:lnSpc>
              <a:spcPct val="90000"/>
            </a:lnSpc>
            <a:spcBef>
              <a:spcPct val="0"/>
            </a:spcBef>
            <a:spcAft>
              <a:spcPct val="35000"/>
            </a:spcAft>
          </a:pPr>
          <a:r>
            <a:rPr lang="en-GB" sz="1600" b="1" i="1" kern="1200" dirty="0" smtClean="0">
              <a:latin typeface="Cambria" panose="02040503050406030204" pitchFamily="18" charset="0"/>
            </a:rPr>
            <a:t>20 </a:t>
          </a:r>
          <a:r>
            <a:rPr lang="tr-TR" sz="1600" b="1" i="1" kern="1200" dirty="0" smtClean="0">
              <a:latin typeface="Cambria" panose="02040503050406030204" pitchFamily="18" charset="0"/>
            </a:rPr>
            <a:t>sektör</a:t>
          </a:r>
          <a:r>
            <a:rPr lang="en-GB" sz="1600" kern="1200" dirty="0" smtClean="0">
              <a:latin typeface="Cambria" panose="02040503050406030204" pitchFamily="18" charset="0"/>
            </a:rPr>
            <a:t>, </a:t>
          </a:r>
          <a:r>
            <a:rPr lang="en-GB" sz="1600" b="1" i="1" kern="1200" dirty="0" smtClean="0">
              <a:latin typeface="Cambria" panose="02040503050406030204" pitchFamily="18" charset="0"/>
            </a:rPr>
            <a:t>225 </a:t>
          </a:r>
          <a:r>
            <a:rPr lang="tr-TR" sz="1600" b="1" i="1" kern="1200" dirty="0" smtClean="0">
              <a:latin typeface="Cambria" panose="02040503050406030204" pitchFamily="18" charset="0"/>
            </a:rPr>
            <a:t>m</a:t>
          </a:r>
          <a:r>
            <a:rPr lang="en-GB" sz="1600" b="1" i="1" kern="1200" dirty="0" err="1" smtClean="0">
              <a:latin typeface="Cambria" panose="02040503050406030204" pitchFamily="18" charset="0"/>
            </a:rPr>
            <a:t>eslek</a:t>
          </a:r>
          <a:r>
            <a:rPr lang="tr-TR" sz="1600" b="1" i="1" kern="1200" dirty="0" smtClean="0">
              <a:latin typeface="Cambria" panose="02040503050406030204" pitchFamily="18" charset="0"/>
            </a:rPr>
            <a:t> kolu</a:t>
          </a:r>
          <a:endParaRPr lang="tr-TR" sz="1600" kern="1200" dirty="0"/>
        </a:p>
      </dsp:txBody>
      <dsp:txXfrm>
        <a:off x="3606" y="0"/>
        <a:ext cx="1576912" cy="1429212"/>
      </dsp:txXfrm>
    </dsp:sp>
    <dsp:sp modelId="{ECF1F6F0-EB3C-43FB-815E-4EA0E948AC70}">
      <dsp:nvSpPr>
        <dsp:cNvPr id="0" name=""/>
        <dsp:cNvSpPr/>
      </dsp:nvSpPr>
      <dsp:spPr>
        <a:xfrm>
          <a:off x="613411" y="1607863"/>
          <a:ext cx="357303" cy="3573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05DF7B-C382-4CDB-BA36-D40677E618D6}">
      <dsp:nvSpPr>
        <dsp:cNvPr id="0" name=""/>
        <dsp:cNvSpPr/>
      </dsp:nvSpPr>
      <dsp:spPr>
        <a:xfrm>
          <a:off x="1659364" y="2143818"/>
          <a:ext cx="1576912" cy="1429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tr-TR" sz="1600" kern="1200" dirty="0" smtClean="0"/>
            <a:t>11.06.2002</a:t>
          </a:r>
        </a:p>
        <a:p>
          <a:pPr lvl="0" algn="ctr" defTabSz="711200">
            <a:lnSpc>
              <a:spcPct val="90000"/>
            </a:lnSpc>
            <a:spcBef>
              <a:spcPct val="0"/>
            </a:spcBef>
            <a:spcAft>
              <a:spcPct val="35000"/>
            </a:spcAft>
          </a:pPr>
          <a:r>
            <a:rPr lang="tr-TR" sz="1600" b="1" kern="1200" dirty="0" smtClean="0"/>
            <a:t>20 sektör, 483 meslek kolu</a:t>
          </a:r>
          <a:endParaRPr lang="tr-TR" sz="1600" kern="1200" dirty="0"/>
        </a:p>
      </dsp:txBody>
      <dsp:txXfrm>
        <a:off x="1659364" y="2143818"/>
        <a:ext cx="1576912" cy="1429212"/>
      </dsp:txXfrm>
    </dsp:sp>
    <dsp:sp modelId="{E28599D1-6F50-41F5-8C25-2C4A7C3BA5BC}">
      <dsp:nvSpPr>
        <dsp:cNvPr id="0" name=""/>
        <dsp:cNvSpPr/>
      </dsp:nvSpPr>
      <dsp:spPr>
        <a:xfrm>
          <a:off x="2269168" y="1607863"/>
          <a:ext cx="357303" cy="35730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2450F1-BF00-4E4D-9140-6F63D87D60C8}">
      <dsp:nvSpPr>
        <dsp:cNvPr id="0" name=""/>
        <dsp:cNvSpPr/>
      </dsp:nvSpPr>
      <dsp:spPr>
        <a:xfrm>
          <a:off x="3315121" y="0"/>
          <a:ext cx="1576912" cy="1429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l" defTabSz="711200">
            <a:lnSpc>
              <a:spcPct val="90000"/>
            </a:lnSpc>
            <a:spcBef>
              <a:spcPct val="0"/>
            </a:spcBef>
            <a:spcAft>
              <a:spcPct val="35000"/>
            </a:spcAft>
          </a:pPr>
          <a:r>
            <a:rPr lang="tr-TR" sz="1600" kern="1200" dirty="0" smtClean="0"/>
            <a:t>13.06.2007 19 </a:t>
          </a:r>
          <a:r>
            <a:rPr lang="tr-TR" sz="1600" b="1" kern="1200" dirty="0" smtClean="0"/>
            <a:t>sektör, 491 meslek kolu</a:t>
          </a:r>
          <a:endParaRPr lang="tr-TR" sz="1600" b="1" kern="1200" dirty="0"/>
        </a:p>
      </dsp:txBody>
      <dsp:txXfrm>
        <a:off x="3315121" y="0"/>
        <a:ext cx="1576912" cy="1429212"/>
      </dsp:txXfrm>
    </dsp:sp>
    <dsp:sp modelId="{AA3BFFE4-91CF-46B1-A582-3F36E5D3C71B}">
      <dsp:nvSpPr>
        <dsp:cNvPr id="0" name=""/>
        <dsp:cNvSpPr/>
      </dsp:nvSpPr>
      <dsp:spPr>
        <a:xfrm>
          <a:off x="3924926" y="1607863"/>
          <a:ext cx="357303" cy="35730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D5400A-8D18-4006-8D8C-4D836EB064EC}">
      <dsp:nvSpPr>
        <dsp:cNvPr id="0" name=""/>
        <dsp:cNvSpPr/>
      </dsp:nvSpPr>
      <dsp:spPr>
        <a:xfrm>
          <a:off x="4970879" y="2143818"/>
          <a:ext cx="1576912" cy="1429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tr-TR" sz="1600" kern="1200" dirty="0" smtClean="0"/>
            <a:t>21.05.2016</a:t>
          </a:r>
        </a:p>
        <a:p>
          <a:pPr lvl="0" algn="ctr" defTabSz="711200">
            <a:lnSpc>
              <a:spcPct val="90000"/>
            </a:lnSpc>
            <a:spcBef>
              <a:spcPct val="0"/>
            </a:spcBef>
            <a:spcAft>
              <a:spcPct val="35000"/>
            </a:spcAft>
          </a:pPr>
          <a:r>
            <a:rPr lang="tr-TR" sz="1600" b="1" kern="1200" dirty="0" smtClean="0"/>
            <a:t>17 sektör, 307 meslek kolu </a:t>
          </a:r>
        </a:p>
        <a:p>
          <a:pPr lvl="0" algn="ctr" defTabSz="711200">
            <a:lnSpc>
              <a:spcPct val="90000"/>
            </a:lnSpc>
            <a:spcBef>
              <a:spcPct val="0"/>
            </a:spcBef>
            <a:spcAft>
              <a:spcPct val="35000"/>
            </a:spcAft>
          </a:pPr>
          <a:r>
            <a:rPr lang="tr-TR" sz="1600" b="1" i="1" kern="1200" dirty="0" smtClean="0">
              <a:latin typeface="Cambria" panose="02040503050406030204" pitchFamily="18" charset="0"/>
            </a:rPr>
            <a:t>(~ 1570 NACE)</a:t>
          </a:r>
          <a:endParaRPr lang="tr-TR" sz="1600" b="1" kern="1200" dirty="0"/>
        </a:p>
      </dsp:txBody>
      <dsp:txXfrm>
        <a:off x="4970879" y="2143818"/>
        <a:ext cx="1576912" cy="1429212"/>
      </dsp:txXfrm>
    </dsp:sp>
    <dsp:sp modelId="{ADA56DF5-CA7F-4735-88E5-9B44D7BC04E5}">
      <dsp:nvSpPr>
        <dsp:cNvPr id="0" name=""/>
        <dsp:cNvSpPr/>
      </dsp:nvSpPr>
      <dsp:spPr>
        <a:xfrm>
          <a:off x="5580683" y="1607863"/>
          <a:ext cx="357303" cy="357303"/>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A9519B-3977-44AF-A173-B5234300124D}">
      <dsp:nvSpPr>
        <dsp:cNvPr id="0" name=""/>
        <dsp:cNvSpPr/>
      </dsp:nvSpPr>
      <dsp:spPr>
        <a:xfrm>
          <a:off x="6626637" y="0"/>
          <a:ext cx="1576912" cy="1429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tr-TR" sz="1600" kern="1200" dirty="0" smtClean="0"/>
            <a:t>30.01.2019</a:t>
          </a:r>
        </a:p>
        <a:p>
          <a:pPr lvl="0" algn="ctr" defTabSz="711200">
            <a:lnSpc>
              <a:spcPct val="90000"/>
            </a:lnSpc>
            <a:spcBef>
              <a:spcPct val="0"/>
            </a:spcBef>
            <a:spcAft>
              <a:spcPct val="35000"/>
            </a:spcAft>
          </a:pPr>
          <a:r>
            <a:rPr lang="tr-TR" sz="1600" b="1" kern="1200" dirty="0" smtClean="0"/>
            <a:t>11 sektör, 184 meslek kolu</a:t>
          </a:r>
        </a:p>
        <a:p>
          <a:pPr lvl="0" algn="ctr" defTabSz="711200">
            <a:lnSpc>
              <a:spcPct val="90000"/>
            </a:lnSpc>
            <a:spcBef>
              <a:spcPct val="0"/>
            </a:spcBef>
            <a:spcAft>
              <a:spcPct val="35000"/>
            </a:spcAft>
          </a:pPr>
          <a:r>
            <a:rPr lang="tr-TR" sz="1600" b="1" i="1" kern="1200" dirty="0" smtClean="0">
              <a:latin typeface="Cambria" panose="02040503050406030204" pitchFamily="18" charset="0"/>
            </a:rPr>
            <a:t>(1583 NACE)</a:t>
          </a:r>
          <a:endParaRPr lang="tr-TR" sz="1600" kern="1200" dirty="0"/>
        </a:p>
      </dsp:txBody>
      <dsp:txXfrm>
        <a:off x="6626637" y="0"/>
        <a:ext cx="1576912" cy="1429212"/>
      </dsp:txXfrm>
    </dsp:sp>
    <dsp:sp modelId="{82245A33-24C6-42D0-B5B6-115CB9AD4104}">
      <dsp:nvSpPr>
        <dsp:cNvPr id="0" name=""/>
        <dsp:cNvSpPr/>
      </dsp:nvSpPr>
      <dsp:spPr>
        <a:xfrm>
          <a:off x="7236441" y="1607863"/>
          <a:ext cx="357303" cy="357303"/>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75F35424-F1BC-4C15-81AD-C0D2B285E4DF}" type="datetimeFigureOut">
              <a:rPr lang="tr-TR" smtClean="0"/>
              <a:t>12.12.2022</a:t>
            </a:fld>
            <a:endParaRPr lang="tr-TR"/>
          </a:p>
        </p:txBody>
      </p:sp>
      <p:sp>
        <p:nvSpPr>
          <p:cNvPr id="4" name="Altbilgi Yer Tutucusu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5AF2B519-F187-468B-A46B-8D412F8A2D40}" type="slidenum">
              <a:rPr lang="tr-TR" smtClean="0"/>
              <a:t>‹#›</a:t>
            </a:fld>
            <a:endParaRPr lang="tr-TR"/>
          </a:p>
        </p:txBody>
      </p:sp>
    </p:spTree>
    <p:extLst>
      <p:ext uri="{BB962C8B-B14F-4D97-AF65-F5344CB8AC3E}">
        <p14:creationId xmlns:p14="http://schemas.microsoft.com/office/powerpoint/2010/main" val="35896588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8135"/>
          </a:xfrm>
          <a:prstGeom prst="rect">
            <a:avLst/>
          </a:prstGeom>
        </p:spPr>
        <p:txBody>
          <a:bodyPr vert="horz" lIns="91422" tIns="45711" rIns="91422" bIns="45711" rtlCol="0"/>
          <a:lstStyle>
            <a:lvl1pPr algn="l">
              <a:defRPr sz="1200"/>
            </a:lvl1pPr>
          </a:lstStyle>
          <a:p>
            <a:endParaRPr lang="tr-TR"/>
          </a:p>
        </p:txBody>
      </p:sp>
      <p:sp>
        <p:nvSpPr>
          <p:cNvPr id="3" name="Veri Yer Tutucusu 2"/>
          <p:cNvSpPr>
            <a:spLocks noGrp="1"/>
          </p:cNvSpPr>
          <p:nvPr>
            <p:ph type="dt" idx="1"/>
          </p:nvPr>
        </p:nvSpPr>
        <p:spPr>
          <a:xfrm>
            <a:off x="3850443" y="1"/>
            <a:ext cx="2945659" cy="498135"/>
          </a:xfrm>
          <a:prstGeom prst="rect">
            <a:avLst/>
          </a:prstGeom>
        </p:spPr>
        <p:txBody>
          <a:bodyPr vert="horz" lIns="91422" tIns="45711" rIns="91422" bIns="45711" rtlCol="0"/>
          <a:lstStyle>
            <a:lvl1pPr algn="r">
              <a:defRPr sz="1200"/>
            </a:lvl1pPr>
          </a:lstStyle>
          <a:p>
            <a:fld id="{601AFF9F-B055-4DA4-AF93-A5CF905592EE}" type="datetimeFigureOut">
              <a:rPr lang="tr-TR" smtClean="0"/>
              <a:pPr/>
              <a:t>12.12.2022</a:t>
            </a:fld>
            <a:endParaRPr lang="tr-TR"/>
          </a:p>
        </p:txBody>
      </p:sp>
      <p:sp>
        <p:nvSpPr>
          <p:cNvPr id="4" name="Slayt Görüntüsü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22" tIns="45711" rIns="91422" bIns="45711"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22" tIns="45711" rIns="91422" bIns="45711"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2"/>
            <a:ext cx="2945659" cy="498134"/>
          </a:xfrm>
          <a:prstGeom prst="rect">
            <a:avLst/>
          </a:prstGeom>
        </p:spPr>
        <p:txBody>
          <a:bodyPr vert="horz" lIns="91422" tIns="45711" rIns="91422" bIns="45711"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2"/>
            <a:ext cx="2945659" cy="498134"/>
          </a:xfrm>
          <a:prstGeom prst="rect">
            <a:avLst/>
          </a:prstGeom>
        </p:spPr>
        <p:txBody>
          <a:bodyPr vert="horz" lIns="91422" tIns="45711" rIns="91422" bIns="45711" rtlCol="0" anchor="b"/>
          <a:lstStyle>
            <a:lvl1pPr algn="r">
              <a:defRPr sz="1200"/>
            </a:lvl1pPr>
          </a:lstStyle>
          <a:p>
            <a:fld id="{F2C3AE35-7A8A-465F-923E-952D863F6B88}" type="slidenum">
              <a:rPr lang="tr-TR" smtClean="0"/>
              <a:pPr/>
              <a:t>‹#›</a:t>
            </a:fld>
            <a:endParaRPr lang="tr-TR"/>
          </a:p>
        </p:txBody>
      </p:sp>
    </p:spTree>
    <p:extLst>
      <p:ext uri="{BB962C8B-B14F-4D97-AF65-F5344CB8AC3E}">
        <p14:creationId xmlns:p14="http://schemas.microsoft.com/office/powerpoint/2010/main" val="32619822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59221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E53385-BC78-4D16-969A-B324C38A5308}"/>
              </a:ext>
            </a:extLst>
          </p:cNvPr>
          <p:cNvSpPr>
            <a:spLocks noGrp="1"/>
          </p:cNvSpPr>
          <p:nvPr>
            <p:ph type="dt" sz="half" idx="10"/>
          </p:nvPr>
        </p:nvSpPr>
        <p:spPr>
          <a:xfrm>
            <a:off x="838200" y="6356350"/>
            <a:ext cx="2743200" cy="365125"/>
          </a:xfrm>
          <a:prstGeom prst="rect">
            <a:avLst/>
          </a:prstGeom>
        </p:spPr>
        <p:txBody>
          <a:bodyPr/>
          <a:lstStyle/>
          <a:p>
            <a:endParaRPr lang="tr-TR"/>
          </a:p>
        </p:txBody>
      </p:sp>
      <p:sp>
        <p:nvSpPr>
          <p:cNvPr id="3" name="Footer Placeholder 2">
            <a:extLst>
              <a:ext uri="{FF2B5EF4-FFF2-40B4-BE49-F238E27FC236}">
                <a16:creationId xmlns:a16="http://schemas.microsoft.com/office/drawing/2014/main" id="{B147BD3E-8509-4D29-B2CF-5A60D7CE40E4}"/>
              </a:ext>
            </a:extLst>
          </p:cNvPr>
          <p:cNvSpPr>
            <a:spLocks noGrp="1"/>
          </p:cNvSpPr>
          <p:nvPr>
            <p:ph type="ftr" sz="quarter" idx="11"/>
          </p:nvPr>
        </p:nvSpPr>
        <p:spPr>
          <a:xfrm>
            <a:off x="4038600" y="6356350"/>
            <a:ext cx="4114800" cy="365125"/>
          </a:xfrm>
          <a:prstGeom prst="rect">
            <a:avLst/>
          </a:prstGeom>
        </p:spPr>
        <p:txBody>
          <a:bodyPr/>
          <a:lstStyle/>
          <a:p>
            <a:endParaRPr lang="tr-TR"/>
          </a:p>
        </p:txBody>
      </p:sp>
      <p:sp>
        <p:nvSpPr>
          <p:cNvPr id="6" name="Slide Number Placeholder 3">
            <a:extLst>
              <a:ext uri="{FF2B5EF4-FFF2-40B4-BE49-F238E27FC236}">
                <a16:creationId xmlns:a16="http://schemas.microsoft.com/office/drawing/2014/main" id="{135F1F71-7134-4A27-81B7-FD61EF209128}"/>
              </a:ext>
            </a:extLst>
          </p:cNvPr>
          <p:cNvSpPr txBox="1">
            <a:spLocks/>
          </p:cNvSpPr>
          <p:nvPr userDrawn="1"/>
        </p:nvSpPr>
        <p:spPr>
          <a:xfrm>
            <a:off x="9173199" y="6508749"/>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600" dirty="0" smtClean="0"/>
              <a:t>Slayt </a:t>
            </a:r>
            <a:fld id="{99474F5A-8CAD-465D-8FBF-95B9D3615D17}" type="slidenum">
              <a:rPr lang="tr-TR" sz="1600" smtClean="0"/>
              <a:pPr/>
              <a:t>‹#›</a:t>
            </a:fld>
            <a:r>
              <a:rPr lang="tr-TR" sz="1600" dirty="0" smtClean="0"/>
              <a:t>/59</a:t>
            </a:r>
          </a:p>
        </p:txBody>
      </p:sp>
    </p:spTree>
    <p:extLst>
      <p:ext uri="{BB962C8B-B14F-4D97-AF65-F5344CB8AC3E}">
        <p14:creationId xmlns:p14="http://schemas.microsoft.com/office/powerpoint/2010/main" val="12668037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9509"/>
            <a:ext cx="11573197" cy="724247"/>
          </a:xfrm>
          <a:prstGeom prst="rect">
            <a:avLst/>
          </a:prstGeom>
        </p:spPr>
        <p:txBody>
          <a:bodyPr lIns="91424" tIns="45712" rIns="91424" bIns="45712"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9624347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48FC4B-3CCB-734D-8584-A49A55B0B316}" type="slidenum">
              <a:rPr lang="en-US" smtClean="0">
                <a:solidFill>
                  <a:prstClr val="black">
                    <a:tint val="75000"/>
                  </a:prstClr>
                </a:solidFill>
              </a:rPr>
              <a:pPr/>
              <a:t>‹#›</a:t>
            </a:fld>
            <a:endParaRPr lang="en-US">
              <a:solidFill>
                <a:prstClr val="black">
                  <a:tint val="75000"/>
                </a:prstClr>
              </a:solidFill>
            </a:endParaRPr>
          </a:p>
        </p:txBody>
      </p:sp>
      <p:pic>
        <p:nvPicPr>
          <p:cNvPr id="7" name="Picture 5" descr="Ticaret Bakanlığı Logo Yatay Kullanım T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5332" y="314367"/>
            <a:ext cx="1408134" cy="584705"/>
          </a:xfrm>
          <a:prstGeom prst="rect">
            <a:avLst/>
          </a:prstGeom>
        </p:spPr>
      </p:pic>
      <p:cxnSp>
        <p:nvCxnSpPr>
          <p:cNvPr id="8" name="Straight Connector 7"/>
          <p:cNvCxnSpPr/>
          <p:nvPr userDrawn="1"/>
        </p:nvCxnSpPr>
        <p:spPr>
          <a:xfrm>
            <a:off x="615332" y="1103448"/>
            <a:ext cx="1783381"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034388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C2C429E-A582-4ED0-9FFA-AE26151D2F08}"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2763584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C2C429E-A582-4ED0-9FFA-AE26151D2F08}"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3837807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C2C429E-A582-4ED0-9FFA-AE26151D2F08}"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2375486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C2C429E-A582-4ED0-9FFA-AE26151D2F08}" type="datetimeFigureOut">
              <a:rPr lang="tr-TR" smtClean="0"/>
              <a:t>12.12.2022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3768079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C2C429E-A582-4ED0-9FFA-AE26151D2F08}" type="datetimeFigureOut">
              <a:rPr lang="tr-TR" smtClean="0"/>
              <a:t>12.12.2022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3847969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C2C429E-A582-4ED0-9FFA-AE26151D2F08}" type="datetimeFigureOut">
              <a:rPr lang="tr-TR" smtClean="0"/>
              <a:t>12.12.2022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2335987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C2C429E-A582-4ED0-9FFA-AE26151D2F08}" type="datetimeFigureOut">
              <a:rPr lang="tr-TR" smtClean="0"/>
              <a:t>12.12.2022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2212756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C2C429E-A582-4ED0-9FFA-AE26151D2F08}" type="datetimeFigureOut">
              <a:rPr lang="tr-TR" smtClean="0"/>
              <a:t>12.12.2022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140549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aşlık ve İçeri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5F1F71-7134-4A27-81B7-FD61EF209128}"/>
              </a:ext>
            </a:extLst>
          </p:cNvPr>
          <p:cNvSpPr>
            <a:spLocks noGrp="1"/>
          </p:cNvSpPr>
          <p:nvPr>
            <p:ph type="sldNum" sz="quarter" idx="12"/>
          </p:nvPr>
        </p:nvSpPr>
        <p:spPr>
          <a:xfrm>
            <a:off x="9020799" y="6356349"/>
            <a:ext cx="2743200" cy="365125"/>
          </a:xfrm>
        </p:spPr>
        <p:txBody>
          <a:bodyPr/>
          <a:lstStyle/>
          <a:p>
            <a:fld id="{99474F5A-8CAD-465D-8FBF-95B9D3615D17}" type="slidenum">
              <a:rPr lang="tr-TR" smtClean="0"/>
              <a:pPr/>
              <a:t>‹#›</a:t>
            </a:fld>
            <a:r>
              <a:rPr lang="tr-TR" dirty="0" smtClean="0"/>
              <a:t>/78</a:t>
            </a:r>
            <a:endParaRPr lang="tr-TR" dirty="0"/>
          </a:p>
        </p:txBody>
      </p:sp>
    </p:spTree>
    <p:extLst>
      <p:ext uri="{BB962C8B-B14F-4D97-AF65-F5344CB8AC3E}">
        <p14:creationId xmlns:p14="http://schemas.microsoft.com/office/powerpoint/2010/main" val="14910074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C2C429E-A582-4ED0-9FFA-AE26151D2F08}" type="datetimeFigureOut">
              <a:rPr lang="tr-TR" smtClean="0"/>
              <a:t>12.12.2022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1162542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C2C429E-A582-4ED0-9FFA-AE26151D2F08}"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1843378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C2C429E-A582-4ED0-9FFA-AE26151D2F08}" type="datetimeFigureOut">
              <a:rPr lang="tr-TR" smtClean="0"/>
              <a:t>12.12.2022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2680EC-902D-40D8-ADCE-DABBCA078016}" type="slidenum">
              <a:rPr lang="tr-TR" smtClean="0"/>
              <a:t>‹#›</a:t>
            </a:fld>
            <a:endParaRPr lang="tr-TR"/>
          </a:p>
        </p:txBody>
      </p:sp>
    </p:spTree>
    <p:extLst>
      <p:ext uri="{BB962C8B-B14F-4D97-AF65-F5344CB8AC3E}">
        <p14:creationId xmlns:p14="http://schemas.microsoft.com/office/powerpoint/2010/main" val="4080708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EFC8AA-19E8-4C9D-810D-60928AC003B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07C9DAF-DD92-43D1-9F0E-3629AE71BA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6D224A8-C197-4E8E-981E-584B0A7FFCEF}"/>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C76EAFFF-B8F8-4E59-BABD-FAC0DDE214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4F444B-1A74-44E5-9AAF-DC92CF8A84CC}"/>
              </a:ext>
            </a:extLst>
          </p:cNvPr>
          <p:cNvSpPr>
            <a:spLocks noGrp="1"/>
          </p:cNvSpPr>
          <p:nvPr>
            <p:ph type="sldNum" sz="quarter" idx="12"/>
          </p:nvPr>
        </p:nvSpPr>
        <p:spPr/>
        <p:txBody>
          <a:bodyPr/>
          <a:lstStyle/>
          <a:p>
            <a:fld id="{35CDC11C-4BBA-4A33-A0D7-06BBC2C91D35}" type="slidenum">
              <a:rPr lang="tr-TR" smtClean="0"/>
              <a:pPr/>
              <a:t>‹#›</a:t>
            </a:fld>
            <a:endParaRPr lang="tr-TR"/>
          </a:p>
        </p:txBody>
      </p:sp>
    </p:spTree>
    <p:extLst>
      <p:ext uri="{BB962C8B-B14F-4D97-AF65-F5344CB8AC3E}">
        <p14:creationId xmlns:p14="http://schemas.microsoft.com/office/powerpoint/2010/main" val="1158591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C39B912-42A6-4074-A5BD-B7A16B4638AC}" type="slidenum">
              <a:rPr lang="tr-TR" smtClean="0"/>
              <a:t>‹#›</a:t>
            </a:fld>
            <a:endParaRPr lang="tr-TR"/>
          </a:p>
        </p:txBody>
      </p:sp>
    </p:spTree>
    <p:extLst>
      <p:ext uri="{BB962C8B-B14F-4D97-AF65-F5344CB8AC3E}">
        <p14:creationId xmlns:p14="http://schemas.microsoft.com/office/powerpoint/2010/main" val="169713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aşlık Slaydı">
    <p:bg>
      <p:bgPr>
        <a:solidFill>
          <a:schemeClr val="bg1"/>
        </a:solidFill>
        <a:effectLst/>
      </p:bgPr>
    </p:bg>
    <p:spTree>
      <p:nvGrpSpPr>
        <p:cNvPr id="1" name=""/>
        <p:cNvGrpSpPr/>
        <p:nvPr/>
      </p:nvGrpSpPr>
      <p:grpSpPr>
        <a:xfrm>
          <a:off x="0" y="0"/>
          <a:ext cx="0" cy="0"/>
          <a:chOff x="0" y="0"/>
          <a:chExt cx="0" cy="0"/>
        </a:xfrm>
      </p:grpSpPr>
      <p:sp>
        <p:nvSpPr>
          <p:cNvPr id="10" name="Dikdörtgen 9"/>
          <p:cNvSpPr/>
          <p:nvPr userDrawn="1"/>
        </p:nvSpPr>
        <p:spPr>
          <a:xfrm>
            <a:off x="0" y="0"/>
            <a:ext cx="12192000" cy="711366"/>
          </a:xfrm>
          <a:prstGeom prst="rect">
            <a:avLst/>
          </a:prstGeom>
          <a:gradFill flip="none" rotWithShape="1">
            <a:gsLst>
              <a:gs pos="0">
                <a:srgbClr val="233B75"/>
              </a:gs>
              <a:gs pos="50000">
                <a:srgbClr val="23376D"/>
              </a:gs>
              <a:gs pos="100000">
                <a:srgbClr val="225CB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Beşgen 11"/>
          <p:cNvSpPr/>
          <p:nvPr userDrawn="1"/>
        </p:nvSpPr>
        <p:spPr>
          <a:xfrm rot="5400000">
            <a:off x="11247898" y="-274389"/>
            <a:ext cx="345153" cy="880864"/>
          </a:xfrm>
          <a:prstGeom prst="homePlate">
            <a:avLst/>
          </a:prstGeom>
          <a:gradFill flip="none" rotWithShape="1">
            <a:gsLst>
              <a:gs pos="0">
                <a:srgbClr val="820000"/>
              </a:gs>
              <a:gs pos="100000">
                <a:srgbClr val="FF0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p:cNvSpPr txBox="1"/>
          <p:nvPr userDrawn="1"/>
        </p:nvSpPr>
        <p:spPr>
          <a:xfrm>
            <a:off x="10887075" y="-26310"/>
            <a:ext cx="1066800" cy="307777"/>
          </a:xfrm>
          <a:prstGeom prst="rect">
            <a:avLst/>
          </a:prstGeom>
          <a:noFill/>
        </p:spPr>
        <p:txBody>
          <a:bodyPr wrap="square" rtlCol="0">
            <a:spAutoFit/>
          </a:bodyPr>
          <a:lstStyle/>
          <a:p>
            <a:pPr algn="ctr"/>
            <a:fld id="{DC257CF8-E277-4FD8-A2AD-6F4482157C4C}" type="slidenum">
              <a:rPr lang="tr-TR" sz="1400" b="0" smtClean="0">
                <a:solidFill>
                  <a:schemeClr val="bg1"/>
                </a:solidFill>
              </a:rPr>
              <a:pPr algn="ctr"/>
              <a:t>‹#›</a:t>
            </a:fld>
            <a:r>
              <a:rPr lang="tr-TR" sz="1400" b="1" dirty="0" smtClean="0">
                <a:solidFill>
                  <a:schemeClr val="bg1"/>
                </a:solidFill>
              </a:rPr>
              <a:t> </a:t>
            </a:r>
            <a:r>
              <a:rPr lang="tr-TR" sz="1400" dirty="0">
                <a:solidFill>
                  <a:schemeClr val="bg1"/>
                </a:solidFill>
              </a:rPr>
              <a:t>/ </a:t>
            </a:r>
            <a:r>
              <a:rPr lang="tr-TR" sz="1400" dirty="0" smtClean="0">
                <a:solidFill>
                  <a:schemeClr val="bg1"/>
                </a:solidFill>
              </a:rPr>
              <a:t>46</a:t>
            </a:r>
            <a:endParaRPr lang="tr-TR" sz="1400" dirty="0">
              <a:solidFill>
                <a:schemeClr val="bg1"/>
              </a:solidFill>
            </a:endParaRPr>
          </a:p>
        </p:txBody>
      </p:sp>
      <p:pic>
        <p:nvPicPr>
          <p:cNvPr id="5" name="Resim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 y="14770"/>
            <a:ext cx="2152650" cy="666750"/>
          </a:xfrm>
          <a:prstGeom prst="rect">
            <a:avLst/>
          </a:prstGeom>
        </p:spPr>
      </p:pic>
    </p:spTree>
    <p:extLst>
      <p:ext uri="{BB962C8B-B14F-4D97-AF65-F5344CB8AC3E}">
        <p14:creationId xmlns:p14="http://schemas.microsoft.com/office/powerpoint/2010/main" val="12528676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aşlık Slaydı">
    <p:bg>
      <p:bgPr>
        <a:solidFill>
          <a:schemeClr val="bg1"/>
        </a:solidFill>
        <a:effectLst/>
      </p:bgPr>
    </p:bg>
    <p:spTree>
      <p:nvGrpSpPr>
        <p:cNvPr id="1" name=""/>
        <p:cNvGrpSpPr/>
        <p:nvPr/>
      </p:nvGrpSpPr>
      <p:grpSpPr>
        <a:xfrm>
          <a:off x="0" y="0"/>
          <a:ext cx="0" cy="0"/>
          <a:chOff x="0" y="0"/>
          <a:chExt cx="0" cy="0"/>
        </a:xfrm>
      </p:grpSpPr>
      <p:sp>
        <p:nvSpPr>
          <p:cNvPr id="7" name="Aynı Yanın Köşesi Yuvarlatılmış Dikdörtgen 6"/>
          <p:cNvSpPr/>
          <p:nvPr userDrawn="1"/>
        </p:nvSpPr>
        <p:spPr>
          <a:xfrm rot="10800000">
            <a:off x="4038600" y="523875"/>
            <a:ext cx="4133850" cy="371118"/>
          </a:xfrm>
          <a:prstGeom prst="round2SameRect">
            <a:avLst/>
          </a:prstGeom>
          <a:gradFill flip="none" rotWithShape="1">
            <a:gsLst>
              <a:gs pos="0">
                <a:srgbClr val="225AB9"/>
              </a:gs>
              <a:gs pos="45000">
                <a:srgbClr val="233A73"/>
              </a:gs>
            </a:gsLst>
            <a:lin ang="5400000" scaled="1"/>
            <a:tileRect/>
          </a:gra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p:cNvSpPr/>
          <p:nvPr userDrawn="1"/>
        </p:nvSpPr>
        <p:spPr>
          <a:xfrm>
            <a:off x="0" y="0"/>
            <a:ext cx="12192000" cy="711366"/>
          </a:xfrm>
          <a:prstGeom prst="rect">
            <a:avLst/>
          </a:prstGeom>
          <a:gradFill flip="none" rotWithShape="1">
            <a:gsLst>
              <a:gs pos="0">
                <a:srgbClr val="233B75"/>
              </a:gs>
              <a:gs pos="50000">
                <a:srgbClr val="23376D"/>
              </a:gs>
              <a:gs pos="100000">
                <a:srgbClr val="225CB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Beşgen 11"/>
          <p:cNvSpPr/>
          <p:nvPr userDrawn="1"/>
        </p:nvSpPr>
        <p:spPr>
          <a:xfrm rot="5400000">
            <a:off x="11246537" y="-274389"/>
            <a:ext cx="345153" cy="880864"/>
          </a:xfrm>
          <a:prstGeom prst="homePlate">
            <a:avLst/>
          </a:prstGeom>
          <a:gradFill flip="none" rotWithShape="1">
            <a:gsLst>
              <a:gs pos="0">
                <a:srgbClr val="820000"/>
              </a:gs>
              <a:gs pos="100000">
                <a:srgbClr val="FF0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p:cNvSpPr txBox="1"/>
          <p:nvPr userDrawn="1"/>
        </p:nvSpPr>
        <p:spPr>
          <a:xfrm>
            <a:off x="10885713" y="-26310"/>
            <a:ext cx="1066800" cy="307777"/>
          </a:xfrm>
          <a:prstGeom prst="rect">
            <a:avLst/>
          </a:prstGeom>
          <a:noFill/>
        </p:spPr>
        <p:txBody>
          <a:bodyPr wrap="square" rtlCol="0">
            <a:spAutoFit/>
          </a:bodyPr>
          <a:lstStyle/>
          <a:p>
            <a:pPr algn="ctr"/>
            <a:r>
              <a:rPr lang="tr-TR" sz="1400" b="1" dirty="0" smtClean="0">
                <a:solidFill>
                  <a:schemeClr val="bg1"/>
                </a:solidFill>
              </a:rPr>
              <a:t> </a:t>
            </a:r>
            <a:fld id="{DC257CF8-E277-4FD8-A2AD-6F4482157C4C}" type="slidenum">
              <a:rPr lang="tr-TR" sz="1400" b="0" smtClean="0">
                <a:solidFill>
                  <a:schemeClr val="bg1"/>
                </a:solidFill>
              </a:rPr>
              <a:pPr algn="ctr"/>
              <a:t>‹#›</a:t>
            </a:fld>
            <a:r>
              <a:rPr lang="tr-TR" sz="1400" b="0" dirty="0" smtClean="0">
                <a:solidFill>
                  <a:schemeClr val="bg1"/>
                </a:solidFill>
              </a:rPr>
              <a:t> </a:t>
            </a:r>
            <a:r>
              <a:rPr lang="tr-TR" sz="1400" dirty="0" smtClean="0">
                <a:solidFill>
                  <a:schemeClr val="bg1"/>
                </a:solidFill>
              </a:rPr>
              <a:t>/ 47</a:t>
            </a:r>
            <a:endParaRPr lang="tr-TR" sz="1400" dirty="0">
              <a:solidFill>
                <a:schemeClr val="bg1"/>
              </a:solidFill>
            </a:endParaRPr>
          </a:p>
        </p:txBody>
      </p:sp>
      <p:pic>
        <p:nvPicPr>
          <p:cNvPr id="13" name="Resi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 y="14770"/>
            <a:ext cx="2152650" cy="666750"/>
          </a:xfrm>
          <a:prstGeom prst="rect">
            <a:avLst/>
          </a:prstGeom>
        </p:spPr>
      </p:pic>
    </p:spTree>
    <p:extLst>
      <p:ext uri="{BB962C8B-B14F-4D97-AF65-F5344CB8AC3E}">
        <p14:creationId xmlns:p14="http://schemas.microsoft.com/office/powerpoint/2010/main" val="3513131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469900" y="1665290"/>
            <a:ext cx="11252200" cy="4633911"/>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Text Placeholder 8"/>
          <p:cNvSpPr>
            <a:spLocks noGrp="1"/>
          </p:cNvSpPr>
          <p:nvPr>
            <p:ph type="body" sz="quarter" idx="13" hasCustomPrompt="1"/>
          </p:nvPr>
        </p:nvSpPr>
        <p:spPr>
          <a:xfrm>
            <a:off x="469900" y="736690"/>
            <a:ext cx="11252200" cy="757255"/>
          </a:xfrm>
          <a:prstGeom prst="rect">
            <a:avLst/>
          </a:prstGeom>
        </p:spPr>
        <p:txBody>
          <a:bodyPr lIns="0" tIns="0" rIns="0" bIns="0">
            <a:noAutofit/>
          </a:bodyPr>
          <a:lstStyle>
            <a:lvl1pPr marL="0" indent="0">
              <a:buNone/>
              <a:defRPr sz="1500" b="0">
                <a:solidFill>
                  <a:srgbClr val="575757"/>
                </a:solidFill>
              </a:defRPr>
            </a:lvl1pPr>
          </a:lstStyle>
          <a:p>
            <a:pPr lvl="0"/>
            <a:r>
              <a:rPr lang="en-US" noProof="0" dirty="0"/>
              <a:t>Click to add subtitle</a:t>
            </a:r>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1500"/>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2338380192"/>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p14="http://schemas.microsoft.com/office/powerpoint/2010/main" val="15333915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981485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6AE264D-BFCB-4EC8-B032-C8BF9C272FF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DE9775CA-BF94-476E-9539-CD583E9025FD}"/>
              </a:ext>
            </a:extLst>
          </p:cNvPr>
          <p:cNvSpPr>
            <a:spLocks noGrp="1"/>
          </p:cNvSpPr>
          <p:nvPr>
            <p:ph type="sldNum" sz="quarter" idx="4"/>
          </p:nvPr>
        </p:nvSpPr>
        <p:spPr>
          <a:xfrm>
            <a:off x="9020802"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74F5A-8CAD-465D-8FBF-95B9D3615D17}" type="slidenum">
              <a:rPr lang="tr-TR" smtClean="0"/>
              <a:pPr/>
              <a:t>‹#›</a:t>
            </a:fld>
            <a:r>
              <a:rPr lang="tr-TR" dirty="0" smtClean="0"/>
              <a:t>/78</a:t>
            </a:r>
            <a:endParaRPr lang="tr-TR" dirty="0"/>
          </a:p>
        </p:txBody>
      </p:sp>
    </p:spTree>
    <p:extLst>
      <p:ext uri="{BB962C8B-B14F-4D97-AF65-F5344CB8AC3E}">
        <p14:creationId xmlns:p14="http://schemas.microsoft.com/office/powerpoint/2010/main" val="343025729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76" r:id="rId4"/>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Resim 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47815702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C429E-A582-4ED0-9FFA-AE26151D2F08}" type="datetimeFigureOut">
              <a:rPr lang="tr-TR" smtClean="0"/>
              <a:t>12.12.2022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680EC-902D-40D8-ADCE-DABBCA078016}" type="slidenum">
              <a:rPr lang="tr-TR" smtClean="0"/>
              <a:t>‹#›</a:t>
            </a:fld>
            <a:endParaRPr lang="tr-TR"/>
          </a:p>
        </p:txBody>
      </p:sp>
    </p:spTree>
    <p:extLst>
      <p:ext uri="{BB962C8B-B14F-4D97-AF65-F5344CB8AC3E}">
        <p14:creationId xmlns:p14="http://schemas.microsoft.com/office/powerpoint/2010/main" val="180363259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9282" y="1789114"/>
            <a:ext cx="5964936" cy="1804416"/>
          </a:xfrm>
          <a:prstGeom prst="rect">
            <a:avLst/>
          </a:prstGeom>
        </p:spPr>
      </p:pic>
      <p:sp>
        <p:nvSpPr>
          <p:cNvPr id="8" name="Metin kutusu 7"/>
          <p:cNvSpPr txBox="1"/>
          <p:nvPr/>
        </p:nvSpPr>
        <p:spPr>
          <a:xfrm>
            <a:off x="3641934" y="4010275"/>
            <a:ext cx="6045530" cy="923330"/>
          </a:xfrm>
          <a:prstGeom prst="rect">
            <a:avLst/>
          </a:prstGeom>
          <a:noFill/>
        </p:spPr>
        <p:txBody>
          <a:bodyPr wrap="square" rtlCol="0">
            <a:spAutoFit/>
          </a:bodyPr>
          <a:lstStyle/>
          <a:p>
            <a:r>
              <a:rPr lang="tr-TR" dirty="0" smtClean="0">
                <a:solidFill>
                  <a:schemeClr val="tx1">
                    <a:lumMod val="65000"/>
                    <a:lumOff val="35000"/>
                  </a:schemeClr>
                </a:solidFill>
                <a:latin typeface="Myriad Pro"/>
              </a:rPr>
              <a:t>NACE Kodları </a:t>
            </a:r>
          </a:p>
          <a:p>
            <a:r>
              <a:rPr lang="tr-TR" dirty="0" smtClean="0">
                <a:solidFill>
                  <a:schemeClr val="tx1">
                    <a:lumMod val="65000"/>
                    <a:lumOff val="35000"/>
                  </a:schemeClr>
                </a:solidFill>
                <a:latin typeface="Myriad Pro"/>
              </a:rPr>
              <a:t>Esnaf </a:t>
            </a:r>
            <a:r>
              <a:rPr lang="tr-TR" dirty="0">
                <a:solidFill>
                  <a:schemeClr val="tx1">
                    <a:lumMod val="65000"/>
                    <a:lumOff val="35000"/>
                  </a:schemeClr>
                </a:solidFill>
                <a:latin typeface="Myriad Pro"/>
              </a:rPr>
              <a:t>ve Sanatkar Meslek </a:t>
            </a:r>
            <a:r>
              <a:rPr lang="tr-TR" dirty="0" smtClean="0">
                <a:solidFill>
                  <a:schemeClr val="tx1">
                    <a:lumMod val="65000"/>
                    <a:lumOff val="35000"/>
                  </a:schemeClr>
                </a:solidFill>
                <a:latin typeface="Myriad Pro"/>
              </a:rPr>
              <a:t>Kolları </a:t>
            </a:r>
          </a:p>
          <a:p>
            <a:r>
              <a:rPr lang="tr-TR" dirty="0" smtClean="0">
                <a:solidFill>
                  <a:schemeClr val="tx1">
                    <a:lumMod val="65000"/>
                    <a:lumOff val="35000"/>
                  </a:schemeClr>
                </a:solidFill>
                <a:latin typeface="Myriad Pro"/>
              </a:rPr>
              <a:t>Odaya Kayıt Süreci</a:t>
            </a:r>
          </a:p>
        </p:txBody>
      </p:sp>
      <p:sp>
        <p:nvSpPr>
          <p:cNvPr id="2" name="Metin kutusu 1"/>
          <p:cNvSpPr txBox="1"/>
          <p:nvPr/>
        </p:nvSpPr>
        <p:spPr>
          <a:xfrm>
            <a:off x="3901436" y="6374921"/>
            <a:ext cx="4252823" cy="261610"/>
          </a:xfrm>
          <a:prstGeom prst="rect">
            <a:avLst/>
          </a:prstGeom>
          <a:noFill/>
        </p:spPr>
        <p:txBody>
          <a:bodyPr wrap="square" rtlCol="0">
            <a:spAutoFit/>
          </a:bodyPr>
          <a:lstStyle/>
          <a:p>
            <a:pPr algn="ctr"/>
            <a:r>
              <a:rPr lang="tr-TR" sz="1100" dirty="0" smtClean="0">
                <a:solidFill>
                  <a:schemeClr val="bg2">
                    <a:lumMod val="50000"/>
                  </a:schemeClr>
                </a:solidFill>
              </a:rPr>
              <a:t>İSTANBUL ESNAF VE SANATKARLAR ODALARI BİRLİĞİ 9-10 ARALIK 2022 </a:t>
            </a:r>
            <a:endParaRPr lang="tr-TR" sz="1100" dirty="0">
              <a:solidFill>
                <a:schemeClr val="bg2">
                  <a:lumMod val="50000"/>
                </a:schemeClr>
              </a:solidFill>
            </a:endParaRPr>
          </a:p>
        </p:txBody>
      </p:sp>
    </p:spTree>
    <p:extLst>
      <p:ext uri="{BB962C8B-B14F-4D97-AF65-F5344CB8AC3E}">
        <p14:creationId xmlns:p14="http://schemas.microsoft.com/office/powerpoint/2010/main" val="949563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a:t>
            </a:r>
            <a:r>
              <a:rPr kumimoji="0" lang="tr-TR" sz="2400" b="1" i="0" u="none" strike="noStrike" kern="1200" cap="none" spc="0" normalizeH="0" baseline="0" noProof="0" dirty="0" smtClean="0">
                <a:ln>
                  <a:noFill/>
                </a:ln>
                <a:solidFill>
                  <a:srgbClr val="FF0000"/>
                </a:solidFill>
                <a:effectLst/>
                <a:uLnTx/>
                <a:uFillTx/>
                <a:latin typeface="Myriad Pro"/>
                <a:ea typeface="+mn-ea"/>
                <a:cs typeface="+mn-cs"/>
              </a:rPr>
              <a:t>Kolları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2400" b="1" dirty="0">
                <a:solidFill>
                  <a:srgbClr val="FF0000"/>
                </a:solidFill>
                <a:latin typeface="Myriad Pro"/>
              </a:rPr>
              <a:t> </a:t>
            </a:r>
            <a:r>
              <a:rPr lang="tr-TR" sz="2400" b="1" dirty="0" smtClean="0">
                <a:solidFill>
                  <a:srgbClr val="FF0000"/>
                </a:solidFill>
                <a:latin typeface="Myriad Pro"/>
              </a:rPr>
              <a:t>     (11 Sektör, 184 Meslek Kolu)</a:t>
            </a:r>
            <a:endParaRPr kumimoji="0" lang="tr-TR" sz="2400" b="1" i="0" u="none" strike="noStrike" kern="1200" cap="none" spc="0" normalizeH="0" baseline="0" noProof="0" dirty="0">
              <a:ln>
                <a:noFill/>
              </a:ln>
              <a:solidFill>
                <a:srgbClr val="FF0000"/>
              </a:solidFill>
              <a:effectLst/>
              <a:uLnTx/>
              <a:uFillTx/>
              <a:latin typeface="Myriad Pro"/>
              <a:ea typeface="+mn-ea"/>
              <a:cs typeface="+mn-cs"/>
            </a:endParaRPr>
          </a:p>
        </p:txBody>
      </p:sp>
      <p:graphicFrame>
        <p:nvGraphicFramePr>
          <p:cNvPr id="7" name="Tablo 6"/>
          <p:cNvGraphicFramePr>
            <a:graphicFrameLocks noGrp="1"/>
          </p:cNvGraphicFramePr>
          <p:nvPr>
            <p:extLst/>
          </p:nvPr>
        </p:nvGraphicFramePr>
        <p:xfrm>
          <a:off x="2903405" y="1700808"/>
          <a:ext cx="7200799" cy="4536505"/>
        </p:xfrm>
        <a:graphic>
          <a:graphicData uri="http://schemas.openxmlformats.org/drawingml/2006/table">
            <a:tbl>
              <a:tblPr/>
              <a:tblGrid>
                <a:gridCol w="930389">
                  <a:extLst>
                    <a:ext uri="{9D8B030D-6E8A-4147-A177-3AD203B41FA5}">
                      <a16:colId xmlns:a16="http://schemas.microsoft.com/office/drawing/2014/main" val="20000"/>
                    </a:ext>
                  </a:extLst>
                </a:gridCol>
                <a:gridCol w="2205213">
                  <a:extLst>
                    <a:ext uri="{9D8B030D-6E8A-4147-A177-3AD203B41FA5}">
                      <a16:colId xmlns:a16="http://schemas.microsoft.com/office/drawing/2014/main" val="20001"/>
                    </a:ext>
                  </a:extLst>
                </a:gridCol>
                <a:gridCol w="884844">
                  <a:extLst>
                    <a:ext uri="{9D8B030D-6E8A-4147-A177-3AD203B41FA5}">
                      <a16:colId xmlns:a16="http://schemas.microsoft.com/office/drawing/2014/main" val="20002"/>
                    </a:ext>
                  </a:extLst>
                </a:gridCol>
                <a:gridCol w="3180353">
                  <a:extLst>
                    <a:ext uri="{9D8B030D-6E8A-4147-A177-3AD203B41FA5}">
                      <a16:colId xmlns:a16="http://schemas.microsoft.com/office/drawing/2014/main" val="20003"/>
                    </a:ext>
                  </a:extLst>
                </a:gridCol>
              </a:tblGrid>
              <a:tr h="68531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1399">
                <a:tc rowSpan="8">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dirty="0" smtClean="0">
                          <a:effectLst/>
                          <a:latin typeface="Myriad Pro"/>
                        </a:rPr>
                        <a:t>A</a:t>
                      </a:r>
                      <a:endParaRPr lang="tr-TR" sz="1300" b="0"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8">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dirty="0">
                          <a:effectLst/>
                          <a:latin typeface="Myriad Pro"/>
                        </a:rPr>
                        <a:t>AĞAÇ İŞLERİ</a:t>
                      </a:r>
                      <a:endParaRPr lang="tr-TR" sz="1300" b="0"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dirty="0">
                          <a:effectLst/>
                          <a:latin typeface="Myriad Pro"/>
                        </a:rPr>
                        <a:t>A.01</a:t>
                      </a:r>
                      <a:endParaRPr lang="tr-TR" sz="1300" b="0"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İkinci el eşya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81399">
                <a:tc vMerge="1">
                  <a:txBody>
                    <a:bodyPr/>
                    <a:lstStyle/>
                    <a:p>
                      <a:pPr algn="ctr" fontAlgn="b"/>
                      <a:endParaRPr lang="tr-TR" sz="1600" b="0" i="0" u="none" strike="noStrike" dirty="0">
                        <a:solidFill>
                          <a:srgbClr val="000000"/>
                        </a:solidFill>
                        <a:effectLst/>
                        <a:latin typeface="Calibri" panose="020F0502020204030204" pitchFamily="34" charset="0"/>
                      </a:endParaRPr>
                    </a:p>
                  </a:txBody>
                  <a:tcPr marL="8561" marR="8561" marT="8561" marB="0" anchor="b"/>
                </a:tc>
                <a:tc vMerge="1">
                  <a:txBody>
                    <a:bodyPr/>
                    <a:lstStyle/>
                    <a:p>
                      <a:pPr algn="l" fontAlgn="b"/>
                      <a:endParaRPr lang="tr-TR" sz="1600" b="0" i="0" u="none" strike="noStrike" dirty="0">
                        <a:solidFill>
                          <a:srgbClr val="000000"/>
                        </a:solidFill>
                        <a:effectLst/>
                        <a:latin typeface="Calibri" panose="020F0502020204030204" pitchFamily="34" charset="0"/>
                      </a:endParaRPr>
                    </a:p>
                  </a:txBody>
                  <a:tcPr marL="8561" marR="8561" marT="8561"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a:effectLst/>
                          <a:latin typeface="Myriad Pro"/>
                        </a:rPr>
                        <a:t>A.02</a:t>
                      </a:r>
                      <a:endParaRPr lang="tr-TR" sz="1300" b="0" i="0" u="none" strike="noStrike">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Kerestecilik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81399">
                <a:tc vMerge="1">
                  <a:txBody>
                    <a:bodyPr/>
                    <a:lstStyle/>
                    <a:p>
                      <a:pPr algn="ctr" fontAlgn="b"/>
                      <a:endParaRPr lang="tr-TR" sz="1600" b="0" i="0" u="none" strike="noStrike" dirty="0">
                        <a:solidFill>
                          <a:srgbClr val="000000"/>
                        </a:solidFill>
                        <a:effectLst/>
                        <a:latin typeface="Calibri" panose="020F0502020204030204" pitchFamily="34" charset="0"/>
                      </a:endParaRPr>
                    </a:p>
                  </a:txBody>
                  <a:tcPr marL="8561" marR="8561" marT="8561" marB="0" anchor="b"/>
                </a:tc>
                <a:tc vMerge="1">
                  <a:txBody>
                    <a:bodyPr/>
                    <a:lstStyle/>
                    <a:p>
                      <a:pPr algn="l" fontAlgn="b"/>
                      <a:endParaRPr lang="tr-TR" sz="1600" b="0" i="0" u="none" strike="noStrike" dirty="0">
                        <a:solidFill>
                          <a:srgbClr val="000000"/>
                        </a:solidFill>
                        <a:effectLst/>
                        <a:latin typeface="Calibri" panose="020F0502020204030204" pitchFamily="34" charset="0"/>
                      </a:endParaRPr>
                    </a:p>
                  </a:txBody>
                  <a:tcPr marL="8561" marR="8561" marT="8561"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a:effectLst/>
                          <a:latin typeface="Myriad Pro"/>
                        </a:rPr>
                        <a:t>A.03</a:t>
                      </a:r>
                      <a:endParaRPr lang="tr-TR" sz="1300" b="0" i="0" u="none" strike="noStrike">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Marangozluk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81399">
                <a:tc vMerge="1">
                  <a:txBody>
                    <a:bodyPr/>
                    <a:lstStyle/>
                    <a:p>
                      <a:pPr algn="ctr" fontAlgn="b"/>
                      <a:endParaRPr lang="tr-TR" sz="1600" b="0" i="0" u="none" strike="noStrike" dirty="0">
                        <a:solidFill>
                          <a:srgbClr val="000000"/>
                        </a:solidFill>
                        <a:effectLst/>
                        <a:latin typeface="Calibri" panose="020F0502020204030204" pitchFamily="34" charset="0"/>
                      </a:endParaRPr>
                    </a:p>
                  </a:txBody>
                  <a:tcPr marL="8561" marR="8561" marT="8561" marB="0" anchor="b"/>
                </a:tc>
                <a:tc vMerge="1">
                  <a:txBody>
                    <a:bodyPr/>
                    <a:lstStyle/>
                    <a:p>
                      <a:pPr algn="l" fontAlgn="b"/>
                      <a:endParaRPr lang="tr-TR" sz="1600" b="0" i="0" u="none" strike="noStrike" dirty="0">
                        <a:solidFill>
                          <a:srgbClr val="000000"/>
                        </a:solidFill>
                        <a:effectLst/>
                        <a:latin typeface="Calibri" panose="020F0502020204030204" pitchFamily="34" charset="0"/>
                      </a:endParaRPr>
                    </a:p>
                  </a:txBody>
                  <a:tcPr marL="8561" marR="8561" marT="8561"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a:effectLst/>
                          <a:latin typeface="Myriad Pro"/>
                        </a:rPr>
                        <a:t>A.04</a:t>
                      </a:r>
                      <a:endParaRPr lang="tr-TR" sz="1300" b="0" i="0" u="none" strike="noStrike">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Mobilya boyacılığı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81399">
                <a:tc vMerge="1">
                  <a:txBody>
                    <a:bodyPr/>
                    <a:lstStyle/>
                    <a:p>
                      <a:pPr algn="ctr" fontAlgn="b"/>
                      <a:endParaRPr lang="tr-TR" sz="1600" b="0" i="0" u="none" strike="noStrike" dirty="0">
                        <a:solidFill>
                          <a:srgbClr val="000000"/>
                        </a:solidFill>
                        <a:effectLst/>
                        <a:latin typeface="Calibri" panose="020F0502020204030204" pitchFamily="34" charset="0"/>
                      </a:endParaRPr>
                    </a:p>
                  </a:txBody>
                  <a:tcPr marL="8561" marR="8561" marT="8561" marB="0" anchor="b"/>
                </a:tc>
                <a:tc vMerge="1">
                  <a:txBody>
                    <a:bodyPr/>
                    <a:lstStyle/>
                    <a:p>
                      <a:pPr algn="l" fontAlgn="b"/>
                      <a:endParaRPr lang="tr-TR" sz="1600" b="0" i="0" u="none" strike="noStrike" dirty="0">
                        <a:solidFill>
                          <a:srgbClr val="000000"/>
                        </a:solidFill>
                        <a:effectLst/>
                        <a:latin typeface="Calibri" panose="020F0502020204030204" pitchFamily="34" charset="0"/>
                      </a:endParaRPr>
                    </a:p>
                  </a:txBody>
                  <a:tcPr marL="8561" marR="8561" marT="8561"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a:effectLst/>
                          <a:latin typeface="Myriad Pro"/>
                        </a:rPr>
                        <a:t>A.05</a:t>
                      </a:r>
                      <a:endParaRPr lang="tr-TR" sz="1300" b="0" i="0" u="none" strike="noStrike">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Mobilya döşemeciliği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81399">
                <a:tc vMerge="1">
                  <a:txBody>
                    <a:bodyPr/>
                    <a:lstStyle/>
                    <a:p>
                      <a:pPr algn="ctr" fontAlgn="b"/>
                      <a:endParaRPr lang="tr-TR" sz="1600" b="0" i="0" u="none" strike="noStrike" dirty="0">
                        <a:solidFill>
                          <a:srgbClr val="000000"/>
                        </a:solidFill>
                        <a:effectLst/>
                        <a:latin typeface="Calibri" panose="020F0502020204030204" pitchFamily="34" charset="0"/>
                      </a:endParaRPr>
                    </a:p>
                  </a:txBody>
                  <a:tcPr marL="8561" marR="8561" marT="8561" marB="0" anchor="b"/>
                </a:tc>
                <a:tc vMerge="1">
                  <a:txBody>
                    <a:bodyPr/>
                    <a:lstStyle/>
                    <a:p>
                      <a:pPr algn="l" fontAlgn="b"/>
                      <a:endParaRPr lang="tr-TR" sz="1600" b="0" i="0" u="none" strike="noStrike" dirty="0">
                        <a:solidFill>
                          <a:srgbClr val="000000"/>
                        </a:solidFill>
                        <a:effectLst/>
                        <a:latin typeface="Calibri" panose="020F0502020204030204" pitchFamily="34" charset="0"/>
                      </a:endParaRPr>
                    </a:p>
                  </a:txBody>
                  <a:tcPr marL="8561" marR="8561" marT="8561"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a:effectLst/>
                          <a:latin typeface="Myriad Pro"/>
                        </a:rPr>
                        <a:t>A.06</a:t>
                      </a:r>
                      <a:endParaRPr lang="tr-TR" sz="1300" b="0" i="0" u="none" strike="noStrike">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Mobilya imalatı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81399">
                <a:tc vMerge="1">
                  <a:txBody>
                    <a:bodyPr/>
                    <a:lstStyle/>
                    <a:p>
                      <a:pPr algn="ctr" fontAlgn="b"/>
                      <a:endParaRPr lang="tr-TR" sz="1600" b="0" i="0" u="none" strike="noStrike" dirty="0">
                        <a:solidFill>
                          <a:srgbClr val="000000"/>
                        </a:solidFill>
                        <a:effectLst/>
                        <a:latin typeface="Calibri" panose="020F0502020204030204" pitchFamily="34" charset="0"/>
                      </a:endParaRPr>
                    </a:p>
                  </a:txBody>
                  <a:tcPr marL="8561" marR="8561" marT="8561" marB="0" anchor="b"/>
                </a:tc>
                <a:tc vMerge="1">
                  <a:txBody>
                    <a:bodyPr/>
                    <a:lstStyle/>
                    <a:p>
                      <a:pPr algn="l" fontAlgn="b"/>
                      <a:endParaRPr lang="tr-TR" sz="1600" b="0" i="0" u="none" strike="noStrike" dirty="0">
                        <a:solidFill>
                          <a:srgbClr val="000000"/>
                        </a:solidFill>
                        <a:effectLst/>
                        <a:latin typeface="Calibri" panose="020F0502020204030204" pitchFamily="34" charset="0"/>
                      </a:endParaRPr>
                    </a:p>
                  </a:txBody>
                  <a:tcPr marL="8561" marR="8561" marT="8561"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a:effectLst/>
                          <a:latin typeface="Myriad Pro"/>
                        </a:rPr>
                        <a:t>A.07</a:t>
                      </a:r>
                      <a:endParaRPr lang="tr-TR" sz="1300" b="0" i="0" u="none" strike="noStrike">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Mobilya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81399">
                <a:tc vMerge="1">
                  <a:txBody>
                    <a:bodyPr/>
                    <a:lstStyle/>
                    <a:p>
                      <a:pPr algn="ctr" fontAlgn="b"/>
                      <a:endParaRPr lang="tr-TR" sz="1600" b="0" i="0" u="none" strike="noStrike" dirty="0">
                        <a:solidFill>
                          <a:srgbClr val="000000"/>
                        </a:solidFill>
                        <a:effectLst/>
                        <a:latin typeface="Calibri" panose="020F0502020204030204" pitchFamily="34" charset="0"/>
                      </a:endParaRPr>
                    </a:p>
                  </a:txBody>
                  <a:tcPr marL="8561" marR="8561" marT="8561" marB="0" anchor="b"/>
                </a:tc>
                <a:tc vMerge="1">
                  <a:txBody>
                    <a:bodyPr/>
                    <a:lstStyle/>
                    <a:p>
                      <a:pPr algn="l" fontAlgn="b"/>
                      <a:endParaRPr lang="tr-TR" sz="1600" b="0" i="0" u="none" strike="noStrike" dirty="0">
                        <a:solidFill>
                          <a:srgbClr val="000000"/>
                        </a:solidFill>
                        <a:effectLst/>
                        <a:latin typeface="Calibri" panose="020F0502020204030204" pitchFamily="34" charset="0"/>
                      </a:endParaRPr>
                    </a:p>
                  </a:txBody>
                  <a:tcPr marL="8561" marR="8561" marT="8561"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u="none" strike="noStrike" dirty="0">
                          <a:effectLst/>
                          <a:latin typeface="Myriad Pro"/>
                        </a:rPr>
                        <a:t>A.08</a:t>
                      </a:r>
                      <a:endParaRPr lang="tr-TR" sz="1300" b="0"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Yakacak imalatı,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59091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899172" y="1700808"/>
          <a:ext cx="7560839" cy="4633911"/>
        </p:xfrm>
        <a:graphic>
          <a:graphicData uri="http://schemas.openxmlformats.org/drawingml/2006/table">
            <a:tbl>
              <a:tblPr/>
              <a:tblGrid>
                <a:gridCol w="976908">
                  <a:extLst>
                    <a:ext uri="{9D8B030D-6E8A-4147-A177-3AD203B41FA5}">
                      <a16:colId xmlns:a16="http://schemas.microsoft.com/office/drawing/2014/main" val="20000"/>
                    </a:ext>
                  </a:extLst>
                </a:gridCol>
                <a:gridCol w="2210504">
                  <a:extLst>
                    <a:ext uri="{9D8B030D-6E8A-4147-A177-3AD203B41FA5}">
                      <a16:colId xmlns:a16="http://schemas.microsoft.com/office/drawing/2014/main" val="20001"/>
                    </a:ext>
                  </a:extLst>
                </a:gridCol>
                <a:gridCol w="1396265">
                  <a:extLst>
                    <a:ext uri="{9D8B030D-6E8A-4147-A177-3AD203B41FA5}">
                      <a16:colId xmlns:a16="http://schemas.microsoft.com/office/drawing/2014/main" val="20002"/>
                    </a:ext>
                  </a:extLst>
                </a:gridCol>
                <a:gridCol w="2977162">
                  <a:extLst>
                    <a:ext uri="{9D8B030D-6E8A-4147-A177-3AD203B41FA5}">
                      <a16:colId xmlns:a16="http://schemas.microsoft.com/office/drawing/2014/main" val="20003"/>
                    </a:ext>
                  </a:extLst>
                </a:gridCol>
              </a:tblGrid>
              <a:tr h="30739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2911">
                <a:tc rowSpan="10">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B</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0">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EĞLENCE, DİNLENME, ORGANİZASYON</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Ajans, organizasyon faaliyetleri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Düğün salonu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Eğlence yerleri işletmeciliği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Gazinoculuk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Kahvehanecilik, kıraathanecilik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Lokal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Otel, pansiyon, yurt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Oyun salonu, internet kafe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B.09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Ses, sahne sanatçılığı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22911">
                <a:tc vMerge="1">
                  <a:txBody>
                    <a:bodyPr/>
                    <a:lstStyle/>
                    <a:p>
                      <a:pPr algn="ctr" fontAlgn="b"/>
                      <a:endParaRPr lang="tr-TR"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B.10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Şans oyunları bayiliği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19489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888860" y="1454217"/>
          <a:ext cx="7859216" cy="5399711"/>
        </p:xfrm>
        <a:graphic>
          <a:graphicData uri="http://schemas.openxmlformats.org/drawingml/2006/table">
            <a:tbl>
              <a:tblPr/>
              <a:tblGrid>
                <a:gridCol w="1015461">
                  <a:extLst>
                    <a:ext uri="{9D8B030D-6E8A-4147-A177-3AD203B41FA5}">
                      <a16:colId xmlns:a16="http://schemas.microsoft.com/office/drawing/2014/main" val="20000"/>
                    </a:ext>
                  </a:extLst>
                </a:gridCol>
                <a:gridCol w="1931745">
                  <a:extLst>
                    <a:ext uri="{9D8B030D-6E8A-4147-A177-3AD203B41FA5}">
                      <a16:colId xmlns:a16="http://schemas.microsoft.com/office/drawing/2014/main" val="20001"/>
                    </a:ext>
                  </a:extLst>
                </a:gridCol>
                <a:gridCol w="916909">
                  <a:extLst>
                    <a:ext uri="{9D8B030D-6E8A-4147-A177-3AD203B41FA5}">
                      <a16:colId xmlns:a16="http://schemas.microsoft.com/office/drawing/2014/main" val="20002"/>
                    </a:ext>
                  </a:extLst>
                </a:gridCol>
                <a:gridCol w="3995101">
                  <a:extLst>
                    <a:ext uri="{9D8B030D-6E8A-4147-A177-3AD203B41FA5}">
                      <a16:colId xmlns:a16="http://schemas.microsoft.com/office/drawing/2014/main" val="20003"/>
                    </a:ext>
                  </a:extLst>
                </a:gridCol>
              </a:tblGrid>
              <a:tr h="20593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9533">
                <a:tc rowSpan="17">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C</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7">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ELEKTRİK, ELEKTRONİK, BİLGİSAYAR</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C.01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Asansör, yürüyen merdiven kurulumu, bakımı,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C.02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Beyaz </a:t>
                      </a:r>
                      <a:r>
                        <a:rPr lang="tr-TR" sz="1300" dirty="0" smtClean="0">
                          <a:solidFill>
                            <a:srgbClr val="000000"/>
                          </a:solidFill>
                          <a:effectLst/>
                          <a:latin typeface="Myriad Pro"/>
                          <a:ea typeface="Times New Roman" panose="02020603050405020304" pitchFamily="18" charset="0"/>
                          <a:cs typeface="Times New Roman" panose="02020603050405020304" pitchFamily="18" charset="0"/>
                        </a:rPr>
                        <a:t>eşya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C.03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Beyaz eşya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C.04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Bilgisayar kurulumu, onarımı, programlama, veri kurtarma</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Elektrik makineleri imalatı, kurulumu,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Elektrik malzemeleri imalatı,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C.07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Elektrik sistemleri imalatı, kurulumu,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C.08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Elektrik tesisatçılığı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C.09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Elektrikli ev aletleri imalatı,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C.10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Elektrikli ev aletleri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C.11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Elektronik ürün imalatı,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C.12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Elektronik ürün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C.13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E-ticaret</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C.14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Güvenlik sistemleri hizmetleri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C.15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Kayıtlı medyaların imalatı, kiralanması,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C.16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Telekomünikasyon cihazları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69533">
                <a:tc vMerge="1">
                  <a:txBody>
                    <a:bodyPr/>
                    <a:lstStyle/>
                    <a:p>
                      <a:pPr algn="ctr" fontAlgn="b"/>
                      <a:endParaRPr lang="tr-TR" sz="1400" b="0" i="0" u="none" strike="noStrike" dirty="0">
                        <a:solidFill>
                          <a:srgbClr val="000000"/>
                        </a:solidFill>
                        <a:effectLst/>
                        <a:latin typeface="+mn-lt"/>
                      </a:endParaRPr>
                    </a:p>
                  </a:txBody>
                  <a:tcPr marL="9525" marR="9525" marT="9525" marB="0" anchor="b"/>
                </a:tc>
                <a:tc vMerge="1">
                  <a:txBody>
                    <a:bodyPr/>
                    <a:lstStyle/>
                    <a:p>
                      <a:pPr algn="l" fontAlgn="b"/>
                      <a:endParaRPr lang="tr-TR" sz="1400" b="0" i="0" u="none" strike="noStrike" dirty="0">
                        <a:solidFill>
                          <a:srgbClr val="000000"/>
                        </a:solidFill>
                        <a:effectLst/>
                        <a:latin typeface="+mn-lt"/>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C.17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Telekomünikasyon cihazları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460979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879796" y="1651913"/>
          <a:ext cx="8064896" cy="4538906"/>
        </p:xfrm>
        <a:graphic>
          <a:graphicData uri="http://schemas.openxmlformats.org/drawingml/2006/table">
            <a:tbl>
              <a:tblPr/>
              <a:tblGrid>
                <a:gridCol w="1042034">
                  <a:extLst>
                    <a:ext uri="{9D8B030D-6E8A-4147-A177-3AD203B41FA5}">
                      <a16:colId xmlns:a16="http://schemas.microsoft.com/office/drawing/2014/main" val="20000"/>
                    </a:ext>
                  </a:extLst>
                </a:gridCol>
                <a:gridCol w="2399274">
                  <a:extLst>
                    <a:ext uri="{9D8B030D-6E8A-4147-A177-3AD203B41FA5}">
                      <a16:colId xmlns:a16="http://schemas.microsoft.com/office/drawing/2014/main" val="20001"/>
                    </a:ext>
                  </a:extLst>
                </a:gridCol>
                <a:gridCol w="1099432">
                  <a:extLst>
                    <a:ext uri="{9D8B030D-6E8A-4147-A177-3AD203B41FA5}">
                      <a16:colId xmlns:a16="http://schemas.microsoft.com/office/drawing/2014/main" val="20002"/>
                    </a:ext>
                  </a:extLst>
                </a:gridCol>
                <a:gridCol w="3524156">
                  <a:extLst>
                    <a:ext uri="{9D8B030D-6E8A-4147-A177-3AD203B41FA5}">
                      <a16:colId xmlns:a16="http://schemas.microsoft.com/office/drawing/2014/main" val="20003"/>
                    </a:ext>
                  </a:extLst>
                </a:gridCol>
              </a:tblGrid>
              <a:tr h="27169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5601">
                <a:tc rowSpan="1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D</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GIDA, TARIM</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Aktar ürünleri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Arıcılık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Bakkallık, bayilik, büfecilik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Balıkçılık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Besicilik, celeplik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Bitkisel ürünlerle ilgili faaliyetler</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Börekçilik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Çeşitli gıdaların imalatı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D.09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Değirmencilik, zahirecilik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Dondurmacılık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Evcil hayvan bakımı,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560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Fırıncılık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101888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827163" y="1629247"/>
          <a:ext cx="7704857" cy="4698519"/>
        </p:xfrm>
        <a:graphic>
          <a:graphicData uri="http://schemas.openxmlformats.org/drawingml/2006/table">
            <a:tbl>
              <a:tblPr/>
              <a:tblGrid>
                <a:gridCol w="995516">
                  <a:extLst>
                    <a:ext uri="{9D8B030D-6E8A-4147-A177-3AD203B41FA5}">
                      <a16:colId xmlns:a16="http://schemas.microsoft.com/office/drawing/2014/main" val="20000"/>
                    </a:ext>
                  </a:extLst>
                </a:gridCol>
                <a:gridCol w="2292163">
                  <a:extLst>
                    <a:ext uri="{9D8B030D-6E8A-4147-A177-3AD203B41FA5}">
                      <a16:colId xmlns:a16="http://schemas.microsoft.com/office/drawing/2014/main" val="20001"/>
                    </a:ext>
                  </a:extLst>
                </a:gridCol>
                <a:gridCol w="985604">
                  <a:extLst>
                    <a:ext uri="{9D8B030D-6E8A-4147-A177-3AD203B41FA5}">
                      <a16:colId xmlns:a16="http://schemas.microsoft.com/office/drawing/2014/main" val="20002"/>
                    </a:ext>
                  </a:extLst>
                </a:gridCol>
                <a:gridCol w="3431574">
                  <a:extLst>
                    <a:ext uri="{9D8B030D-6E8A-4147-A177-3AD203B41FA5}">
                      <a16:colId xmlns:a16="http://schemas.microsoft.com/office/drawing/2014/main" val="20003"/>
                    </a:ext>
                  </a:extLst>
                </a:gridCol>
              </a:tblGrid>
              <a:tr h="25235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0286">
                <a:tc rowSpan="1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D</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GIDA, TARIM</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D.13</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Gübre, zirai ilaç imalatı,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D.14</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Kantincilik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D.15</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Kasaplık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D.16</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Kuruyemiş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D.17</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Lokantacılık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D.18</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Manavlık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D.19</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Meşrubat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D.20</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Pastanecilik, tatlıcılık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D.21</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Şarküteri ürünleri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D.22</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Şekercilik, çikolatacılık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D.23</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Tavukçuluk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D.24</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Yaş sebze, meyve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3028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D.25</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Yufkacılık, </a:t>
                      </a:r>
                      <a:r>
                        <a:rPr lang="tr-TR" sz="1300" dirty="0" err="1">
                          <a:solidFill>
                            <a:srgbClr val="000000"/>
                          </a:solidFill>
                          <a:effectLst/>
                          <a:latin typeface="Myriad Pro"/>
                          <a:ea typeface="Times New Roman" panose="02020603050405020304" pitchFamily="18" charset="0"/>
                          <a:cs typeface="Times New Roman" panose="02020603050405020304" pitchFamily="18" charset="0"/>
                        </a:rPr>
                        <a:t>kadayıfçılık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848846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677976" y="1608456"/>
          <a:ext cx="8003232" cy="4751885"/>
        </p:xfrm>
        <a:graphic>
          <a:graphicData uri="http://schemas.openxmlformats.org/drawingml/2006/table">
            <a:tbl>
              <a:tblPr/>
              <a:tblGrid>
                <a:gridCol w="1034068">
                  <a:extLst>
                    <a:ext uri="{9D8B030D-6E8A-4147-A177-3AD203B41FA5}">
                      <a16:colId xmlns:a16="http://schemas.microsoft.com/office/drawing/2014/main" val="20000"/>
                    </a:ext>
                  </a:extLst>
                </a:gridCol>
                <a:gridCol w="1890737">
                  <a:extLst>
                    <a:ext uri="{9D8B030D-6E8A-4147-A177-3AD203B41FA5}">
                      <a16:colId xmlns:a16="http://schemas.microsoft.com/office/drawing/2014/main" val="20001"/>
                    </a:ext>
                  </a:extLst>
                </a:gridCol>
                <a:gridCol w="1076811">
                  <a:extLst>
                    <a:ext uri="{9D8B030D-6E8A-4147-A177-3AD203B41FA5}">
                      <a16:colId xmlns:a16="http://schemas.microsoft.com/office/drawing/2014/main" val="20002"/>
                    </a:ext>
                  </a:extLst>
                </a:gridCol>
                <a:gridCol w="4001616">
                  <a:extLst>
                    <a:ext uri="{9D8B030D-6E8A-4147-A177-3AD203B41FA5}">
                      <a16:colId xmlns:a16="http://schemas.microsoft.com/office/drawing/2014/main" val="20003"/>
                    </a:ext>
                  </a:extLst>
                </a:gridCol>
              </a:tblGrid>
              <a:tr h="21657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3457">
                <a:tc rowSpan="1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smtClean="0">
                          <a:solidFill>
                            <a:srgbClr val="000000"/>
                          </a:solidFill>
                          <a:effectLst/>
                          <a:latin typeface="Myriad Pro"/>
                        </a:rPr>
                        <a:t>E</a:t>
                      </a:r>
                      <a:endParaRPr lang="tr-TR" sz="1300" b="0" i="0" u="none" strike="noStrike" dirty="0">
                        <a:solidFill>
                          <a:srgbClr val="000000"/>
                        </a:solidFill>
                        <a:effectLst/>
                        <a:latin typeface="Myriad Pro"/>
                      </a:endParaRP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GİYİM, DERİ ÜRÜN, EV TEKSTİLİ, DOKUMA</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Ayakkabıcılık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E.02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Çamaşırhane, kuru temizleme, ütücülük hizmetleri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Deri aksesuar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Deri giyim eşyası imalatı, onarımı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Deri giyim eşyası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Dericilik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E.07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Dokumacılık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E.08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Ev tekstil ürünleri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E.09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Halı yıkama hizmetleri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E.10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Halıcılık, kilimcilik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E.11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İkinci el tekstil ürünleri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E.12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Konfeksiyonculuk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E.13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Tasarım faaliyetleri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E.14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Tekstil baskıcılığı, boyacılığı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E.15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Terzilik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345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E.16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Tuhafiye imalatı,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4144142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791160" y="1561323"/>
          <a:ext cx="7776864" cy="4602053"/>
        </p:xfrm>
        <a:graphic>
          <a:graphicData uri="http://schemas.openxmlformats.org/drawingml/2006/table">
            <a:tbl>
              <a:tblPr/>
              <a:tblGrid>
                <a:gridCol w="1004820">
                  <a:extLst>
                    <a:ext uri="{9D8B030D-6E8A-4147-A177-3AD203B41FA5}">
                      <a16:colId xmlns:a16="http://schemas.microsoft.com/office/drawing/2014/main" val="20000"/>
                    </a:ext>
                  </a:extLst>
                </a:gridCol>
                <a:gridCol w="2170734">
                  <a:extLst>
                    <a:ext uri="{9D8B030D-6E8A-4147-A177-3AD203B41FA5}">
                      <a16:colId xmlns:a16="http://schemas.microsoft.com/office/drawing/2014/main" val="20001"/>
                    </a:ext>
                  </a:extLst>
                </a:gridCol>
                <a:gridCol w="907300">
                  <a:extLst>
                    <a:ext uri="{9D8B030D-6E8A-4147-A177-3AD203B41FA5}">
                      <a16:colId xmlns:a16="http://schemas.microsoft.com/office/drawing/2014/main" val="20002"/>
                    </a:ext>
                  </a:extLst>
                </a:gridCol>
                <a:gridCol w="3694010">
                  <a:extLst>
                    <a:ext uri="{9D8B030D-6E8A-4147-A177-3AD203B41FA5}">
                      <a16:colId xmlns:a16="http://schemas.microsoft.com/office/drawing/2014/main" val="20003"/>
                    </a:ext>
                  </a:extLst>
                </a:gridCol>
              </a:tblGrid>
              <a:tr h="26724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9771">
                <a:tc rowSpan="1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F</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smtClean="0">
                          <a:solidFill>
                            <a:srgbClr val="000000"/>
                          </a:solidFill>
                          <a:effectLst/>
                          <a:latin typeface="Myriad Pro"/>
                        </a:rPr>
                        <a:t>HEDİYELİK </a:t>
                      </a:r>
                      <a:r>
                        <a:rPr lang="tr-TR" sz="1300" b="0" i="0" u="none" strike="noStrike" dirty="0">
                          <a:solidFill>
                            <a:srgbClr val="000000"/>
                          </a:solidFill>
                          <a:effectLst/>
                          <a:latin typeface="Myriad Pro"/>
                        </a:rPr>
                        <a:t>EŞYA, EĞİTİM, BASIM, FOTOĞRAF, ÇEŞİTLİ MALLAR</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Arzuhalcilik, danışmanlık, bilgi hizmetleri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Basın, yayım, iletişim</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Bireysel sanatkârlık faaliyetleri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Çeşitli malların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F.05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Çiçekçilik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F.06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Fatura tahsilat bürosu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F.07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Fotoğrafçılık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F.08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Fotokopicilik, tez yazımı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F.09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Hediyelik eşya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Kağıt, kağıt ürünleri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Kauçuk, plastik ürünlerin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49771">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Kırtasiye imalatı,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890414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899171" y="1864854"/>
          <a:ext cx="7560841" cy="4146651"/>
        </p:xfrm>
        <a:graphic>
          <a:graphicData uri="http://schemas.openxmlformats.org/drawingml/2006/table">
            <a:tbl>
              <a:tblPr/>
              <a:tblGrid>
                <a:gridCol w="976908">
                  <a:extLst>
                    <a:ext uri="{9D8B030D-6E8A-4147-A177-3AD203B41FA5}">
                      <a16:colId xmlns:a16="http://schemas.microsoft.com/office/drawing/2014/main" val="20000"/>
                    </a:ext>
                  </a:extLst>
                </a:gridCol>
                <a:gridCol w="1984694">
                  <a:extLst>
                    <a:ext uri="{9D8B030D-6E8A-4147-A177-3AD203B41FA5}">
                      <a16:colId xmlns:a16="http://schemas.microsoft.com/office/drawing/2014/main" val="20001"/>
                    </a:ext>
                  </a:extLst>
                </a:gridCol>
                <a:gridCol w="1007840">
                  <a:extLst>
                    <a:ext uri="{9D8B030D-6E8A-4147-A177-3AD203B41FA5}">
                      <a16:colId xmlns:a16="http://schemas.microsoft.com/office/drawing/2014/main" val="20002"/>
                    </a:ext>
                  </a:extLst>
                </a:gridCol>
                <a:gridCol w="3591399">
                  <a:extLst>
                    <a:ext uri="{9D8B030D-6E8A-4147-A177-3AD203B41FA5}">
                      <a16:colId xmlns:a16="http://schemas.microsoft.com/office/drawing/2014/main" val="20003"/>
                    </a:ext>
                  </a:extLst>
                </a:gridCol>
              </a:tblGrid>
              <a:tr h="29060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4185">
                <a:tc rowSpan="10">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F</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0">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smtClean="0">
                          <a:solidFill>
                            <a:srgbClr val="000000"/>
                          </a:solidFill>
                          <a:effectLst/>
                          <a:latin typeface="Myriad Pro"/>
                        </a:rPr>
                        <a:t>HEDİYELİK </a:t>
                      </a:r>
                      <a:r>
                        <a:rPr lang="tr-TR" sz="1300" b="0" i="0" u="none" strike="noStrike" dirty="0">
                          <a:solidFill>
                            <a:srgbClr val="000000"/>
                          </a:solidFill>
                          <a:effectLst/>
                          <a:latin typeface="Myriad Pro"/>
                        </a:rPr>
                        <a:t>EŞYA, EĞİTİM, BASIM, FOTOĞRAF, ÇEŞİTLİ MALLAR</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smtClean="0">
                          <a:solidFill>
                            <a:srgbClr val="000000"/>
                          </a:solidFill>
                          <a:effectLst/>
                          <a:latin typeface="Myriad Pro"/>
                        </a:rPr>
                        <a:t>F.13</a:t>
                      </a:r>
                      <a:endParaRPr lang="tr-TR" sz="1300" b="0" i="0" u="none" strike="noStrike">
                        <a:solidFill>
                          <a:srgbClr val="000000"/>
                        </a:solidFill>
                        <a:effectLst/>
                        <a:latin typeface="Myriad Pro"/>
                      </a:endParaRP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smtClean="0">
                          <a:solidFill>
                            <a:srgbClr val="000000"/>
                          </a:solidFill>
                          <a:effectLst/>
                          <a:latin typeface="Myriad Pro"/>
                          <a:ea typeface="Times New Roman" panose="02020603050405020304" pitchFamily="18" charset="0"/>
                          <a:cs typeface="Times New Roman" panose="02020603050405020304" pitchFamily="18" charset="0"/>
                        </a:rPr>
                        <a:t>Kitapçılık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Kreş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Kurs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Matbaacılık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Müzik aletleri imalatı, onarımı,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Oyuncak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F.19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Reklamcılık, tabelacılık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F.20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Sanat eseri, antika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F.21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Tercümanlık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418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F.22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Züccaciye imalatı,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621323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889810" y="1516592"/>
          <a:ext cx="7920880" cy="5003471"/>
        </p:xfrm>
        <a:graphic>
          <a:graphicData uri="http://schemas.openxmlformats.org/drawingml/2006/table">
            <a:tbl>
              <a:tblPr/>
              <a:tblGrid>
                <a:gridCol w="1023427">
                  <a:extLst>
                    <a:ext uri="{9D8B030D-6E8A-4147-A177-3AD203B41FA5}">
                      <a16:colId xmlns:a16="http://schemas.microsoft.com/office/drawing/2014/main" val="20000"/>
                    </a:ext>
                  </a:extLst>
                </a:gridCol>
                <a:gridCol w="2171550">
                  <a:extLst>
                    <a:ext uri="{9D8B030D-6E8A-4147-A177-3AD203B41FA5}">
                      <a16:colId xmlns:a16="http://schemas.microsoft.com/office/drawing/2014/main" val="20001"/>
                    </a:ext>
                  </a:extLst>
                </a:gridCol>
                <a:gridCol w="998430">
                  <a:extLst>
                    <a:ext uri="{9D8B030D-6E8A-4147-A177-3AD203B41FA5}">
                      <a16:colId xmlns:a16="http://schemas.microsoft.com/office/drawing/2014/main" val="20002"/>
                    </a:ext>
                  </a:extLst>
                </a:gridCol>
                <a:gridCol w="3727473">
                  <a:extLst>
                    <a:ext uri="{9D8B030D-6E8A-4147-A177-3AD203B41FA5}">
                      <a16:colId xmlns:a16="http://schemas.microsoft.com/office/drawing/2014/main" val="20003"/>
                    </a:ext>
                  </a:extLst>
                </a:gridCol>
              </a:tblGrid>
              <a:tr h="20225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715">
                <a:tc rowSpan="17">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smtClean="0">
                          <a:solidFill>
                            <a:srgbClr val="000000"/>
                          </a:solidFill>
                          <a:effectLst/>
                          <a:latin typeface="Myriad Pro"/>
                        </a:rPr>
                        <a:t>G</a:t>
                      </a:r>
                      <a:endParaRPr lang="tr-TR" sz="1300" b="0" i="0" u="none" strike="noStrike" dirty="0">
                        <a:solidFill>
                          <a:srgbClr val="000000"/>
                        </a:solidFill>
                        <a:effectLst/>
                        <a:latin typeface="Myriad Pro"/>
                      </a:endParaRP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7">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KUAFÖR, BERBER, TEMİZLİK, SPOR, KOZMETİK, SAĞLIK</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Alternatif tedavi merkezi işletmeciliği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Cenaze hizmetleri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Diş laboratuvarlarının faaliyetleri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Dövme salonu işletmeciliği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Erkek berberliği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Genel temizlik, haşere kontrol faaliyetleri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Güzellik salonu işletmeciliği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Hasta bakıcılığı</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G.09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Kadın kuaförlüğü</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G.10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Kaplıca, hamam işletmeciliği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G.11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Kozmetik imalatı, ticareti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G.12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Optik ürünlerin imalatı, ticareti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G.13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Spor malzemeleri imalatı, ticareti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G.14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Spor tesisi işletmeciliği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G.15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Temizlik malzemeleri imalatı, ticareti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G.16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Tıbbi malzemelerin imalatı, ticareti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64715">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G.17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kern="1200" dirty="0">
                          <a:solidFill>
                            <a:srgbClr val="000000"/>
                          </a:solidFill>
                          <a:effectLst/>
                          <a:latin typeface="Myriad Pro"/>
                          <a:ea typeface="Times New Roman" panose="02020603050405020304" pitchFamily="18" charset="0"/>
                          <a:cs typeface="Times New Roman" panose="02020603050405020304" pitchFamily="18" charset="0"/>
                        </a:rPr>
                        <a:t>Tuvalet işletmeciliği</a:t>
                      </a: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320146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8" name="Tablo 7"/>
          <p:cNvGraphicFramePr>
            <a:graphicFrameLocks noGrp="1"/>
          </p:cNvGraphicFramePr>
          <p:nvPr>
            <p:extLst/>
          </p:nvPr>
        </p:nvGraphicFramePr>
        <p:xfrm>
          <a:off x="3048373" y="1545825"/>
          <a:ext cx="7715200" cy="5008009"/>
        </p:xfrm>
        <a:graphic>
          <a:graphicData uri="http://schemas.openxmlformats.org/drawingml/2006/table">
            <a:tbl>
              <a:tblPr/>
              <a:tblGrid>
                <a:gridCol w="996852">
                  <a:extLst>
                    <a:ext uri="{9D8B030D-6E8A-4147-A177-3AD203B41FA5}">
                      <a16:colId xmlns:a16="http://schemas.microsoft.com/office/drawing/2014/main" val="20000"/>
                    </a:ext>
                  </a:extLst>
                </a:gridCol>
                <a:gridCol w="1661326">
                  <a:extLst>
                    <a:ext uri="{9D8B030D-6E8A-4147-A177-3AD203B41FA5}">
                      <a16:colId xmlns:a16="http://schemas.microsoft.com/office/drawing/2014/main" val="20001"/>
                    </a:ext>
                  </a:extLst>
                </a:gridCol>
                <a:gridCol w="907671">
                  <a:extLst>
                    <a:ext uri="{9D8B030D-6E8A-4147-A177-3AD203B41FA5}">
                      <a16:colId xmlns:a16="http://schemas.microsoft.com/office/drawing/2014/main" val="20002"/>
                    </a:ext>
                  </a:extLst>
                </a:gridCol>
                <a:gridCol w="4149351">
                  <a:extLst>
                    <a:ext uri="{9D8B030D-6E8A-4147-A177-3AD203B41FA5}">
                      <a16:colId xmlns:a16="http://schemas.microsoft.com/office/drawing/2014/main" val="20003"/>
                    </a:ext>
                  </a:extLst>
                </a:gridCol>
              </a:tblGrid>
              <a:tr h="2256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5327">
                <a:tc rowSpan="1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H</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METAL, </a:t>
                      </a:r>
                      <a:r>
                        <a:rPr lang="tr-TR" sz="1300" b="0" i="0" u="none" strike="noStrike" dirty="0" smtClean="0">
                          <a:solidFill>
                            <a:srgbClr val="000000"/>
                          </a:solidFill>
                          <a:effectLst/>
                          <a:latin typeface="Myriad Pro"/>
                        </a:rPr>
                        <a:t>OTOMOTİV, </a:t>
                      </a:r>
                      <a:r>
                        <a:rPr lang="tr-TR" sz="1300" b="0" i="0" u="none" strike="noStrike" dirty="0">
                          <a:solidFill>
                            <a:srgbClr val="000000"/>
                          </a:solidFill>
                          <a:effectLst/>
                          <a:latin typeface="Myriad Pro"/>
                        </a:rPr>
                        <a:t>MAKİNE</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H.01</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Alüminyum ürün imalatı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H.02</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At arabası imalatı, onarımı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H.03</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Bakırcılık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H.04</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Çilingirlik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H.05</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Demir, çelik eşya imalatı,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5327">
                <a:tc vMerge="1">
                  <a:txBody>
                    <a:bodyPr/>
                    <a:lstStyle/>
                    <a:p>
                      <a:pPr algn="ctr" fontAlgn="b"/>
                      <a:endParaRPr lang="tr-TR" sz="1100" b="0" i="0" u="none" strike="noStrike">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H.06</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Deniz taşıtları imalatı, onarımı,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H.07</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Dökümcülük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95327">
                <a:tc vMerge="1">
                  <a:txBody>
                    <a:bodyPr/>
                    <a:lstStyle/>
                    <a:p>
                      <a:pPr algn="ctr" fontAlgn="b"/>
                      <a:endParaRPr lang="tr-TR" sz="1100" b="0" i="0" u="none" strike="noStrike">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H.08</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Ev aletleri imalatı, onarımı,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H.09</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Hurdacılık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H.10</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İklimlendirme, soğutma sistemi imalatı, kurulumu, onarımı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H.11</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Kalaycılık, kaplamacılık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H.12</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Karoser imalatı, kaportacılık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H.13</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Kuyumculuk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H.14</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Makine imalatı, kurulumu, onarımı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95327">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H.15</a:t>
                      </a:r>
                    </a:p>
                  </a:txBody>
                  <a:tcPr marL="9525" marR="9525" marT="9525" marB="0"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Makine, yedek parça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b">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549693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474F5A-8CAD-465D-8FBF-95B9D3615D17}" type="slidenum">
              <a:rPr lang="tr-TR" smtClean="0"/>
              <a:pPr/>
              <a:t>2</a:t>
            </a:fld>
            <a:endParaRPr lang="tr-TR" dirty="0"/>
          </a:p>
        </p:txBody>
      </p:sp>
      <p:graphicFrame>
        <p:nvGraphicFramePr>
          <p:cNvPr id="3" name="Diyagram 2"/>
          <p:cNvGraphicFramePr/>
          <p:nvPr>
            <p:extLst>
              <p:ext uri="{D42A27DB-BD31-4B8C-83A1-F6EECF244321}">
                <p14:modId xmlns:p14="http://schemas.microsoft.com/office/powerpoint/2010/main" val="4170264240"/>
              </p:ext>
            </p:extLst>
          </p:nvPr>
        </p:nvGraphicFramePr>
        <p:xfrm>
          <a:off x="2915728" y="1768415"/>
          <a:ext cx="6935638" cy="38882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p:cNvSpPr txBox="1"/>
          <p:nvPr/>
        </p:nvSpPr>
        <p:spPr>
          <a:xfrm>
            <a:off x="5417389" y="1068702"/>
            <a:ext cx="3122762" cy="369332"/>
          </a:xfrm>
          <a:prstGeom prst="rect">
            <a:avLst/>
          </a:prstGeom>
          <a:noFill/>
        </p:spPr>
        <p:txBody>
          <a:bodyPr wrap="square" rtlCol="0">
            <a:spAutoFit/>
          </a:bodyPr>
          <a:lstStyle/>
          <a:p>
            <a:r>
              <a:rPr lang="tr-TR" b="1" dirty="0" smtClean="0"/>
              <a:t>SUNUM İÇERİĞİ</a:t>
            </a:r>
            <a:endParaRPr lang="tr-TR" b="1" dirty="0"/>
          </a:p>
        </p:txBody>
      </p:sp>
      <p:pic>
        <p:nvPicPr>
          <p:cNvPr id="5" name="Picture 5" descr="Ticaret Bakanlığı Logo Yatay Kullanım TR.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7178" y="314366"/>
            <a:ext cx="1407660" cy="584705"/>
          </a:xfrm>
          <a:prstGeom prst="rect">
            <a:avLst/>
          </a:prstGeom>
        </p:spPr>
      </p:pic>
    </p:spTree>
    <p:extLst>
      <p:ext uri="{BB962C8B-B14F-4D97-AF65-F5344CB8AC3E}">
        <p14:creationId xmlns:p14="http://schemas.microsoft.com/office/powerpoint/2010/main" val="2282312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8" name="Tablo 7"/>
          <p:cNvGraphicFramePr>
            <a:graphicFrameLocks noGrp="1"/>
          </p:cNvGraphicFramePr>
          <p:nvPr>
            <p:extLst/>
          </p:nvPr>
        </p:nvGraphicFramePr>
        <p:xfrm>
          <a:off x="2971833" y="1424836"/>
          <a:ext cx="7931226" cy="5003471"/>
        </p:xfrm>
        <a:graphic>
          <a:graphicData uri="http://schemas.openxmlformats.org/drawingml/2006/table">
            <a:tbl>
              <a:tblPr/>
              <a:tblGrid>
                <a:gridCol w="1024764">
                  <a:extLst>
                    <a:ext uri="{9D8B030D-6E8A-4147-A177-3AD203B41FA5}">
                      <a16:colId xmlns:a16="http://schemas.microsoft.com/office/drawing/2014/main" val="20000"/>
                    </a:ext>
                  </a:extLst>
                </a:gridCol>
                <a:gridCol w="1374599">
                  <a:extLst>
                    <a:ext uri="{9D8B030D-6E8A-4147-A177-3AD203B41FA5}">
                      <a16:colId xmlns:a16="http://schemas.microsoft.com/office/drawing/2014/main" val="20001"/>
                    </a:ext>
                  </a:extLst>
                </a:gridCol>
                <a:gridCol w="999735">
                  <a:extLst>
                    <a:ext uri="{9D8B030D-6E8A-4147-A177-3AD203B41FA5}">
                      <a16:colId xmlns:a16="http://schemas.microsoft.com/office/drawing/2014/main" val="20002"/>
                    </a:ext>
                  </a:extLst>
                </a:gridCol>
                <a:gridCol w="4532128">
                  <a:extLst>
                    <a:ext uri="{9D8B030D-6E8A-4147-A177-3AD203B41FA5}">
                      <a16:colId xmlns:a16="http://schemas.microsoft.com/office/drawing/2014/main" val="20003"/>
                    </a:ext>
                  </a:extLst>
                </a:gridCol>
              </a:tblGrid>
              <a:tr h="20593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9533">
                <a:tc rowSpan="17">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H</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7">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METAL, </a:t>
                      </a:r>
                      <a:r>
                        <a:rPr lang="tr-TR" sz="1300" b="0" i="0" u="none" strike="noStrike" dirty="0" smtClean="0">
                          <a:solidFill>
                            <a:srgbClr val="000000"/>
                          </a:solidFill>
                          <a:effectLst/>
                          <a:latin typeface="Myriad Pro"/>
                        </a:rPr>
                        <a:t>OTOMOTİV, </a:t>
                      </a:r>
                      <a:r>
                        <a:rPr lang="tr-TR" sz="1300" b="0" i="0" u="none" strike="noStrike" dirty="0">
                          <a:solidFill>
                            <a:srgbClr val="000000"/>
                          </a:solidFill>
                          <a:effectLst/>
                          <a:latin typeface="Myriad Pro"/>
                        </a:rPr>
                        <a:t>MAKİNE</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H.16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Motosiklet, bisiklet imalatı,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9533">
                <a:tc vMerge="1">
                  <a:txBody>
                    <a:bodyPr/>
                    <a:lstStyle/>
                    <a:p>
                      <a:pPr algn="ctr" fontAlgn="b"/>
                      <a:endParaRPr lang="tr-TR" sz="1100" b="0" i="0" u="none" strike="noStrike">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H.17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Motosiklet, bisiklet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H.18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bakım servisçiliği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H.19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boyacılık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Oto döşemecilik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elektrikçilik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lastik onarımı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lastik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a:t>
                      </a:r>
                      <a:r>
                        <a:rPr lang="tr-TR" sz="1300" dirty="0" smtClean="0">
                          <a:solidFill>
                            <a:srgbClr val="000000"/>
                          </a:solidFill>
                          <a:effectLst/>
                          <a:latin typeface="Myriad Pro"/>
                          <a:ea typeface="Times New Roman" panose="02020603050405020304" pitchFamily="18" charset="0"/>
                          <a:cs typeface="Times New Roman" panose="02020603050405020304" pitchFamily="18" charset="0"/>
                        </a:rPr>
                        <a:t>LPG montajı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yedek parça imalatı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yedek parça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Oto yıkama, yağlama</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Saatçilik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H.29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Soba, banyo kazanı, şofben imalatı, onarımı,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H.30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Tenekecilik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H.31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Tornacılık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69533">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H.32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Tüp gaz bayiliği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357354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3043188" y="1894898"/>
          <a:ext cx="7272808" cy="3719655"/>
        </p:xfrm>
        <a:graphic>
          <a:graphicData uri="http://schemas.openxmlformats.org/drawingml/2006/table">
            <a:tbl>
              <a:tblPr/>
              <a:tblGrid>
                <a:gridCol w="939692">
                  <a:extLst>
                    <a:ext uri="{9D8B030D-6E8A-4147-A177-3AD203B41FA5}">
                      <a16:colId xmlns:a16="http://schemas.microsoft.com/office/drawing/2014/main" val="20000"/>
                    </a:ext>
                  </a:extLst>
                </a:gridCol>
                <a:gridCol w="2545447">
                  <a:extLst>
                    <a:ext uri="{9D8B030D-6E8A-4147-A177-3AD203B41FA5}">
                      <a16:colId xmlns:a16="http://schemas.microsoft.com/office/drawing/2014/main" val="20001"/>
                    </a:ext>
                  </a:extLst>
                </a:gridCol>
                <a:gridCol w="923922">
                  <a:extLst>
                    <a:ext uri="{9D8B030D-6E8A-4147-A177-3AD203B41FA5}">
                      <a16:colId xmlns:a16="http://schemas.microsoft.com/office/drawing/2014/main" val="20002"/>
                    </a:ext>
                  </a:extLst>
                </a:gridCol>
                <a:gridCol w="2863747">
                  <a:extLst>
                    <a:ext uri="{9D8B030D-6E8A-4147-A177-3AD203B41FA5}">
                      <a16:colId xmlns:a16="http://schemas.microsoft.com/office/drawing/2014/main" val="20003"/>
                    </a:ext>
                  </a:extLst>
                </a:gridCol>
              </a:tblGrid>
              <a:tr h="4201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49916">
                <a:tc rowSpan="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smtClean="0">
                          <a:solidFill>
                            <a:srgbClr val="000000"/>
                          </a:solidFill>
                          <a:effectLst/>
                          <a:latin typeface="Myriad Pro"/>
                        </a:rPr>
                        <a:t>I</a:t>
                      </a:r>
                      <a:endParaRPr lang="tr-TR" sz="1300" b="0" i="0" u="none" strike="noStrike" dirty="0">
                        <a:solidFill>
                          <a:srgbClr val="000000"/>
                        </a:solidFill>
                        <a:effectLst/>
                        <a:latin typeface="Myriad Pro"/>
                      </a:endParaRP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dirty="0">
                          <a:solidFill>
                            <a:srgbClr val="000000"/>
                          </a:solidFill>
                          <a:effectLst/>
                          <a:latin typeface="Myriad Pro"/>
                        </a:rPr>
                        <a:t>PAZAR, SEYYAR</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I.01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Pazarda ayakkabı, tekstil ürünleri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4991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I.02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Pazarda bitki, hayvan, su ürünleri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4991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I.03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Pazarda çeşitli malların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4991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I.04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Pazarda sebze, meyve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4991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I.05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Pazarda yiyecek, içecek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4991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lnSpc>
                          <a:spcPct val="100000"/>
                        </a:lnSpc>
                      </a:pPr>
                      <a:r>
                        <a:rPr lang="tr-TR" sz="1300" b="0" i="0" u="none" strike="noStrike">
                          <a:solidFill>
                            <a:srgbClr val="000000"/>
                          </a:solidFill>
                          <a:effectLst/>
                          <a:latin typeface="Myriad Pro"/>
                        </a:rPr>
                        <a:t>I.06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Seyyar satıcılık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87115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677976" y="1581113"/>
          <a:ext cx="8003232" cy="4954449"/>
        </p:xfrm>
        <a:graphic>
          <a:graphicData uri="http://schemas.openxmlformats.org/drawingml/2006/table">
            <a:tbl>
              <a:tblPr/>
              <a:tblGrid>
                <a:gridCol w="1034068">
                  <a:extLst>
                    <a:ext uri="{9D8B030D-6E8A-4147-A177-3AD203B41FA5}">
                      <a16:colId xmlns:a16="http://schemas.microsoft.com/office/drawing/2014/main" val="20000"/>
                    </a:ext>
                  </a:extLst>
                </a:gridCol>
                <a:gridCol w="2801092">
                  <a:extLst>
                    <a:ext uri="{9D8B030D-6E8A-4147-A177-3AD203B41FA5}">
                      <a16:colId xmlns:a16="http://schemas.microsoft.com/office/drawing/2014/main" val="20001"/>
                    </a:ext>
                  </a:extLst>
                </a:gridCol>
                <a:gridCol w="1016713">
                  <a:extLst>
                    <a:ext uri="{9D8B030D-6E8A-4147-A177-3AD203B41FA5}">
                      <a16:colId xmlns:a16="http://schemas.microsoft.com/office/drawing/2014/main" val="20002"/>
                    </a:ext>
                  </a:extLst>
                </a:gridCol>
                <a:gridCol w="3151359">
                  <a:extLst>
                    <a:ext uri="{9D8B030D-6E8A-4147-A177-3AD203B41FA5}">
                      <a16:colId xmlns:a16="http://schemas.microsoft.com/office/drawing/2014/main" val="20003"/>
                    </a:ext>
                  </a:extLst>
                </a:gridCol>
              </a:tblGrid>
              <a:tr h="2051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2928">
                <a:tc rowSpan="1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J</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ULAŞTIRMA HİZMETLERİ</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Akaryakıt 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Durak, otopark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Faytonculuk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İş makinesi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Kara yolu ile yük taşımacılığı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Minibüsçülük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Nakliyat komisyonculuğu</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Oto galericilik, oto kiralama</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J.09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Oto kurtarıcılık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J.10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Otobüsçülük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J.11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Özel ambulans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J.12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Servis aracı işletmeciliği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J.13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Su yolu taşımacılığı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J.14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Taksicilik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J.15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Trafik müşavirliği, iş takipçiliği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2928">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J.16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Yük taşımacılığını destekleyici faaliyetler</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112713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00" y="339304"/>
            <a:ext cx="1407660" cy="584705"/>
          </a:xfrm>
          <a:prstGeom prst="rect">
            <a:avLst/>
          </a:prstGeom>
        </p:spPr>
      </p:pic>
      <p:cxnSp>
        <p:nvCxnSpPr>
          <p:cNvPr id="6" name="Straight Connector 7"/>
          <p:cNvCxnSpPr/>
          <p:nvPr/>
        </p:nvCxnSpPr>
        <p:spPr>
          <a:xfrm>
            <a:off x="500800" y="1095135"/>
            <a:ext cx="1782781" cy="0"/>
          </a:xfrm>
          <a:prstGeom prst="line">
            <a:avLst/>
          </a:prstGeom>
          <a:noFill/>
          <a:ln w="19050" cap="flat" cmpd="sng" algn="ctr">
            <a:solidFill>
              <a:srgbClr val="FF0000"/>
            </a:solidFill>
            <a:prstDash val="solid"/>
            <a:miter lim="800000"/>
          </a:ln>
          <a:effectLst/>
        </p:spPr>
      </p:cxnSp>
      <p:sp>
        <p:nvSpPr>
          <p:cNvPr id="4" name="Metin kutusu 3"/>
          <p:cNvSpPr txBox="1"/>
          <p:nvPr/>
        </p:nvSpPr>
        <p:spPr>
          <a:xfrm>
            <a:off x="3590777" y="606718"/>
            <a:ext cx="61776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F0000"/>
                </a:solidFill>
                <a:effectLst/>
                <a:uLnTx/>
                <a:uFillTx/>
                <a:latin typeface="Myriad Pro"/>
                <a:ea typeface="+mn-ea"/>
                <a:cs typeface="+mn-cs"/>
              </a:rPr>
              <a:t>Esnaf ve Sanatkar Meslek Kolları</a:t>
            </a:r>
          </a:p>
        </p:txBody>
      </p:sp>
      <p:graphicFrame>
        <p:nvGraphicFramePr>
          <p:cNvPr id="7" name="Tablo 6"/>
          <p:cNvGraphicFramePr>
            <a:graphicFrameLocks noGrp="1"/>
          </p:cNvGraphicFramePr>
          <p:nvPr>
            <p:extLst/>
          </p:nvPr>
        </p:nvGraphicFramePr>
        <p:xfrm>
          <a:off x="2666399" y="1756185"/>
          <a:ext cx="7632847" cy="4882059"/>
        </p:xfrm>
        <a:graphic>
          <a:graphicData uri="http://schemas.openxmlformats.org/drawingml/2006/table">
            <a:tbl>
              <a:tblPr/>
              <a:tblGrid>
                <a:gridCol w="986211">
                  <a:extLst>
                    <a:ext uri="{9D8B030D-6E8A-4147-A177-3AD203B41FA5}">
                      <a16:colId xmlns:a16="http://schemas.microsoft.com/office/drawing/2014/main" val="20000"/>
                    </a:ext>
                  </a:extLst>
                </a:gridCol>
                <a:gridCol w="2136317">
                  <a:extLst>
                    <a:ext uri="{9D8B030D-6E8A-4147-A177-3AD203B41FA5}">
                      <a16:colId xmlns:a16="http://schemas.microsoft.com/office/drawing/2014/main" val="20001"/>
                    </a:ext>
                  </a:extLst>
                </a:gridCol>
                <a:gridCol w="1269794">
                  <a:extLst>
                    <a:ext uri="{9D8B030D-6E8A-4147-A177-3AD203B41FA5}">
                      <a16:colId xmlns:a16="http://schemas.microsoft.com/office/drawing/2014/main" val="20002"/>
                    </a:ext>
                  </a:extLst>
                </a:gridCol>
                <a:gridCol w="3240525">
                  <a:extLst>
                    <a:ext uri="{9D8B030D-6E8A-4147-A177-3AD203B41FA5}">
                      <a16:colId xmlns:a16="http://schemas.microsoft.com/office/drawing/2014/main" val="20003"/>
                    </a:ext>
                  </a:extLst>
                </a:gridCol>
              </a:tblGrid>
              <a:tr h="20615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Sektör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Kodu</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1" u="none" strike="noStrike" dirty="0" smtClean="0">
                          <a:effectLst/>
                          <a:latin typeface="Myriad Pro"/>
                        </a:rPr>
                        <a:t>Meslek Tanım</a:t>
                      </a:r>
                      <a:endParaRPr lang="tr-TR" sz="1300" b="1" i="0" u="none" strike="noStrike" dirty="0">
                        <a:solidFill>
                          <a:srgbClr val="000000"/>
                        </a:solidFill>
                        <a:effectLst/>
                        <a:latin typeface="Myriad Pro"/>
                      </a:endParaRPr>
                    </a:p>
                  </a:txBody>
                  <a:tcPr marL="8561" marR="8561" marT="8561"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256">
                <a:tc rowSpan="1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K</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rowSpan="1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YAPI SANATLARI</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Boya, kimyasal ürünlerin imalatı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Boya, kimyasal ürünlerin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Camcılık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Çevre düzenleme, peyzaj faaliyetleri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Emlakçılık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K.06</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Hırdavatçılık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K.07</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İnşaat malzemeleri imalatı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K.08</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İnşaat malzemeleri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K.09</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İnşaatçılık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K.10</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Mermer, taş, kum ocakçılığı</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K.11</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Prefabrik yapıların imalatı, kurulumu, ticareti</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K.12</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smtClean="0">
                          <a:solidFill>
                            <a:srgbClr val="000000"/>
                          </a:solidFill>
                          <a:effectLst/>
                          <a:latin typeface="Myriad Pro"/>
                          <a:ea typeface="Times New Roman" panose="02020603050405020304" pitchFamily="18" charset="0"/>
                          <a:cs typeface="Times New Roman" panose="02020603050405020304" pitchFamily="18" charset="0"/>
                        </a:rPr>
                        <a:t>PVC ürün </a:t>
                      </a:r>
                      <a:r>
                        <a:rPr lang="tr-TR" sz="1300" dirty="0">
                          <a:solidFill>
                            <a:srgbClr val="000000"/>
                          </a:solidFill>
                          <a:effectLst/>
                          <a:latin typeface="Myriad Pro"/>
                          <a:ea typeface="Times New Roman" panose="02020603050405020304" pitchFamily="18" charset="0"/>
                          <a:cs typeface="Times New Roman" panose="02020603050405020304" pitchFamily="18" charset="0"/>
                        </a:rPr>
                        <a:t>imalatı</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K.13</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smtClean="0">
                          <a:solidFill>
                            <a:srgbClr val="000000"/>
                          </a:solidFill>
                          <a:effectLst/>
                          <a:latin typeface="Myriad Pro"/>
                          <a:ea typeface="Times New Roman" panose="02020603050405020304" pitchFamily="18" charset="0"/>
                          <a:cs typeface="Times New Roman" panose="02020603050405020304" pitchFamily="18" charset="0"/>
                        </a:rPr>
                        <a:t>PVC ürün </a:t>
                      </a:r>
                      <a:r>
                        <a:rPr lang="tr-TR" sz="1300" dirty="0">
                          <a:solidFill>
                            <a:srgbClr val="000000"/>
                          </a:solidFill>
                          <a:effectLst/>
                          <a:latin typeface="Myriad Pro"/>
                          <a:ea typeface="Times New Roman" panose="02020603050405020304" pitchFamily="18" charset="0"/>
                          <a:cs typeface="Times New Roman" panose="02020603050405020304" pitchFamily="18" charset="0"/>
                        </a:rPr>
                        <a:t>ticareti</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a:solidFill>
                            <a:srgbClr val="000000"/>
                          </a:solidFill>
                          <a:effectLst/>
                          <a:latin typeface="Myriad Pro"/>
                        </a:rPr>
                        <a:t>K.14</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a:solidFill>
                            <a:srgbClr val="000000"/>
                          </a:solidFill>
                          <a:effectLst/>
                          <a:latin typeface="Myriad Pro"/>
                          <a:ea typeface="Times New Roman" panose="02020603050405020304" pitchFamily="18" charset="0"/>
                          <a:cs typeface="Times New Roman" panose="02020603050405020304" pitchFamily="18" charset="0"/>
                        </a:rPr>
                        <a:t>Sıhhi tesisatçılık</a:t>
                      </a:r>
                      <a:endParaRPr lang="tr-TR" sz="130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256">
                <a:tc vMerge="1">
                  <a:txBody>
                    <a:bodyPr/>
                    <a:lstStyle/>
                    <a:p>
                      <a:pPr algn="ctr" fontAlgn="b"/>
                      <a:endParaRPr lang="tr-TR"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300" b="0" i="0" u="none" strike="noStrike" dirty="0">
                          <a:solidFill>
                            <a:srgbClr val="000000"/>
                          </a:solidFill>
                          <a:effectLst/>
                          <a:latin typeface="Myriad Pro"/>
                        </a:rPr>
                        <a:t>K.15</a:t>
                      </a:r>
                    </a:p>
                  </a:txBody>
                  <a:tcPr marL="9525" marR="9525" marT="9525" marB="0"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r>
                        <a:rPr lang="tr-TR" sz="1300" dirty="0">
                          <a:solidFill>
                            <a:srgbClr val="000000"/>
                          </a:solidFill>
                          <a:effectLst/>
                          <a:latin typeface="Myriad Pro"/>
                          <a:ea typeface="Times New Roman" panose="02020603050405020304" pitchFamily="18" charset="0"/>
                          <a:cs typeface="Times New Roman" panose="02020603050405020304" pitchFamily="18" charset="0"/>
                        </a:rPr>
                        <a:t>Sondajcılık</a:t>
                      </a:r>
                      <a:endParaRPr lang="tr-TR" sz="1300" dirty="0">
                        <a:effectLst/>
                        <a:latin typeface="Myriad Pro"/>
                        <a:ea typeface="Calibri" panose="020F0502020204030204" pitchFamily="34" charset="0"/>
                        <a:cs typeface="Times New Roman" panose="02020603050405020304" pitchFamily="18" charset="0"/>
                      </a:endParaRPr>
                    </a:p>
                  </a:txBody>
                  <a:tcPr marL="36195" marR="36195" marT="36195" marB="36195" anchor="ctr">
                    <a:lnL w="12700" cmpd="sng">
                      <a:solidFill>
                        <a:srgbClr val="C0504D"/>
                      </a:solidFill>
                    </a:lnL>
                    <a:lnR w="12700" cmpd="sng">
                      <a:solidFill>
                        <a:srgbClr val="C0504D"/>
                      </a:solidFill>
                    </a:lnR>
                    <a:lnT w="12700" cmpd="sng">
                      <a:solidFill>
                        <a:srgbClr val="C0504D"/>
                      </a:solidFill>
                    </a:lnT>
                    <a:lnB w="12700" cmpd="sng">
                      <a:solidFill>
                        <a:srgbClr val="C0504D"/>
                      </a:solid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330851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9282" y="1789114"/>
            <a:ext cx="5964936" cy="1804416"/>
          </a:xfrm>
          <a:prstGeom prst="rect">
            <a:avLst/>
          </a:prstGeom>
        </p:spPr>
      </p:pic>
      <p:sp>
        <p:nvSpPr>
          <p:cNvPr id="8" name="Metin kutusu 7"/>
          <p:cNvSpPr txBox="1"/>
          <p:nvPr/>
        </p:nvSpPr>
        <p:spPr>
          <a:xfrm>
            <a:off x="5594258" y="4691918"/>
            <a:ext cx="2067746" cy="461665"/>
          </a:xfrm>
          <a:prstGeom prst="rect">
            <a:avLst/>
          </a:prstGeom>
          <a:noFill/>
        </p:spPr>
        <p:txBody>
          <a:bodyPr wrap="none" rtlCol="0">
            <a:spAutoFit/>
          </a:bodyPr>
          <a:lstStyle/>
          <a:p>
            <a:r>
              <a:rPr lang="tr-TR" sz="2400" dirty="0" smtClean="0">
                <a:latin typeface="Myriad Pro"/>
              </a:rPr>
              <a:t>Teşekkürler…</a:t>
            </a:r>
            <a:endParaRPr lang="tr-TR" sz="2000" dirty="0">
              <a:latin typeface="Myriad Pro"/>
            </a:endParaRPr>
          </a:p>
        </p:txBody>
      </p:sp>
      <p:sp>
        <p:nvSpPr>
          <p:cNvPr id="2" name="Slayt Numarası Yer Tutucusu 1"/>
          <p:cNvSpPr>
            <a:spLocks noGrp="1"/>
          </p:cNvSpPr>
          <p:nvPr>
            <p:ph type="sldNum" sz="quarter" idx="12"/>
          </p:nvPr>
        </p:nvSpPr>
        <p:spPr/>
        <p:txBody>
          <a:bodyPr/>
          <a:lstStyle/>
          <a:p>
            <a:endParaRPr lang="tr-TR" dirty="0"/>
          </a:p>
        </p:txBody>
      </p:sp>
    </p:spTree>
    <p:extLst>
      <p:ext uri="{BB962C8B-B14F-4D97-AF65-F5344CB8AC3E}">
        <p14:creationId xmlns:p14="http://schemas.microsoft.com/office/powerpoint/2010/main" val="4139149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474F5A-8CAD-465D-8FBF-95B9D3615D17}" type="slidenum">
              <a:rPr lang="tr-TR" smtClean="0"/>
              <a:pPr/>
              <a:t>3</a:t>
            </a:fld>
            <a:endParaRPr lang="tr-TR" dirty="0"/>
          </a:p>
        </p:txBody>
      </p:sp>
      <p:sp>
        <p:nvSpPr>
          <p:cNvPr id="3" name="Dikdörtgen 2"/>
          <p:cNvSpPr/>
          <p:nvPr/>
        </p:nvSpPr>
        <p:spPr>
          <a:xfrm>
            <a:off x="2865119" y="1641720"/>
            <a:ext cx="8041178" cy="4196533"/>
          </a:xfrm>
          <a:prstGeom prst="rect">
            <a:avLst/>
          </a:prstGeom>
        </p:spPr>
        <p:txBody>
          <a:bodyPr wrap="square">
            <a:spAutoFit/>
          </a:bodyPr>
          <a:lstStyle/>
          <a:p>
            <a:pPr marL="285750" indent="-285750" algn="just">
              <a:lnSpc>
                <a:spcPct val="114000"/>
              </a:lnSpc>
              <a:spcBef>
                <a:spcPts val="1200"/>
              </a:spcBef>
              <a:buFont typeface="Arial" panose="020B0604020202020204" pitchFamily="34" charset="0"/>
              <a:buChar char="•"/>
            </a:pPr>
            <a:r>
              <a:rPr lang="tr-TR" sz="2000" dirty="0"/>
              <a:t>Avrupa Topluluğunda Ekonomik Faaliyetlerin İstatistiki Sınıflaması (</a:t>
            </a:r>
            <a:r>
              <a:rPr lang="tr-TR" sz="2000" b="1" dirty="0"/>
              <a:t>NACE</a:t>
            </a:r>
            <a:r>
              <a:rPr lang="tr-TR" sz="2000" dirty="0"/>
              <a:t>); Avrupa‘da ekonomik faaliyetlerle ilgili istatistiklerin üretilmesi ve yayılması amacına yönelik bir başvuru kaynağıdır. </a:t>
            </a:r>
            <a:endParaRPr lang="tr-TR" sz="2000" dirty="0" smtClean="0"/>
          </a:p>
          <a:p>
            <a:pPr algn="just">
              <a:lnSpc>
                <a:spcPct val="114000"/>
              </a:lnSpc>
              <a:spcBef>
                <a:spcPts val="1200"/>
              </a:spcBef>
            </a:pPr>
            <a:endParaRPr lang="tr-TR" sz="2000" dirty="0" smtClean="0"/>
          </a:p>
          <a:p>
            <a:pPr marL="285750" indent="-285750" algn="just">
              <a:lnSpc>
                <a:spcPct val="114000"/>
              </a:lnSpc>
              <a:spcBef>
                <a:spcPts val="1200"/>
              </a:spcBef>
              <a:buFont typeface="Arial" panose="020B0604020202020204" pitchFamily="34" charset="0"/>
              <a:buChar char="•"/>
            </a:pPr>
            <a:r>
              <a:rPr lang="tr-TR" sz="2000" dirty="0" smtClean="0"/>
              <a:t>Tüm </a:t>
            </a:r>
            <a:r>
              <a:rPr lang="tr-TR" sz="2000" dirty="0"/>
              <a:t>Ekonomik Faaliyetlerin Uluslararası Standart Sanayi Sınıflaması (ISIC) ile ilişkisinden dolayı </a:t>
            </a:r>
            <a:r>
              <a:rPr lang="tr-TR" sz="2000" b="1" dirty="0"/>
              <a:t>NACE</a:t>
            </a:r>
            <a:r>
              <a:rPr lang="tr-TR" sz="2000" dirty="0"/>
              <a:t>, ekonomik faaliyetlere ilişkin istatistiki verileri dünya düzeyinde karşılaştırma açısından çok önemli bir araçtır</a:t>
            </a:r>
            <a:r>
              <a:rPr lang="tr-TR" sz="2000" dirty="0" smtClean="0"/>
              <a:t>.</a:t>
            </a:r>
          </a:p>
          <a:p>
            <a:pPr algn="just">
              <a:lnSpc>
                <a:spcPct val="114000"/>
              </a:lnSpc>
              <a:spcBef>
                <a:spcPts val="1200"/>
              </a:spcBef>
            </a:pPr>
            <a:endParaRPr lang="tr-TR" sz="2000" dirty="0"/>
          </a:p>
          <a:p>
            <a:pPr marL="285750" indent="-285750" algn="just">
              <a:lnSpc>
                <a:spcPct val="114000"/>
              </a:lnSpc>
              <a:spcBef>
                <a:spcPts val="1200"/>
              </a:spcBef>
              <a:buFont typeface="Arial" panose="020B0604020202020204" pitchFamily="34" charset="0"/>
              <a:buChar char="•"/>
            </a:pPr>
            <a:r>
              <a:rPr lang="tr-TR" sz="2000" dirty="0"/>
              <a:t>Ülkemizde birçok alanda yürütülen Avrupa </a:t>
            </a:r>
            <a:r>
              <a:rPr lang="tr-TR" sz="2000" dirty="0" smtClean="0"/>
              <a:t>Birliğine </a:t>
            </a:r>
            <a:r>
              <a:rPr lang="tr-TR" sz="2000" dirty="0"/>
              <a:t>uyum çalışmaları kapsamında, NACE kodları kullanılmaya başlanmıştır.</a:t>
            </a:r>
          </a:p>
        </p:txBody>
      </p:sp>
      <p:sp>
        <p:nvSpPr>
          <p:cNvPr id="4" name="Unvan 1"/>
          <p:cNvSpPr txBox="1">
            <a:spLocks/>
          </p:cNvSpPr>
          <p:nvPr/>
        </p:nvSpPr>
        <p:spPr>
          <a:xfrm>
            <a:off x="2865119" y="314366"/>
            <a:ext cx="8438858" cy="88686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spcAft>
                <a:spcPts val="600"/>
              </a:spcAft>
            </a:pPr>
            <a:r>
              <a:rPr lang="tr-TR" sz="2800" b="1" dirty="0">
                <a:solidFill>
                  <a:srgbClr val="FF0000"/>
                </a:solidFill>
                <a:latin typeface="+mn-lt"/>
              </a:rPr>
              <a:t>NACE Nedir?</a:t>
            </a:r>
            <a:endParaRPr lang="tr-TR" sz="2800" b="1" dirty="0">
              <a:latin typeface="+mn-lt"/>
              <a:cs typeface="Times New Roman" panose="02020603050405020304" pitchFamily="18" charset="0"/>
            </a:endParaRPr>
          </a:p>
        </p:txBody>
      </p:sp>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178" y="314366"/>
            <a:ext cx="1407660" cy="584705"/>
          </a:xfrm>
          <a:prstGeom prst="rect">
            <a:avLst/>
          </a:prstGeom>
        </p:spPr>
      </p:pic>
    </p:spTree>
    <p:extLst>
      <p:ext uri="{BB962C8B-B14F-4D97-AF65-F5344CB8AC3E}">
        <p14:creationId xmlns:p14="http://schemas.microsoft.com/office/powerpoint/2010/main" val="3351798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474F5A-8CAD-465D-8FBF-95B9D3615D17}" type="slidenum">
              <a:rPr lang="tr-TR" smtClean="0"/>
              <a:pPr/>
              <a:t>4</a:t>
            </a:fld>
            <a:endParaRPr lang="tr-TR" dirty="0"/>
          </a:p>
        </p:txBody>
      </p:sp>
      <p:pic>
        <p:nvPicPr>
          <p:cNvPr id="3"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178" y="314366"/>
            <a:ext cx="1407660" cy="584705"/>
          </a:xfrm>
          <a:prstGeom prst="rect">
            <a:avLst/>
          </a:prstGeom>
        </p:spPr>
      </p:pic>
      <p:sp>
        <p:nvSpPr>
          <p:cNvPr id="4" name="Unvan 1"/>
          <p:cNvSpPr txBox="1">
            <a:spLocks/>
          </p:cNvSpPr>
          <p:nvPr/>
        </p:nvSpPr>
        <p:spPr>
          <a:xfrm>
            <a:off x="2024838" y="314366"/>
            <a:ext cx="9279139" cy="88686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spcAft>
                <a:spcPts val="600"/>
              </a:spcAft>
            </a:pPr>
            <a:r>
              <a:rPr lang="tr-TR" sz="2800" b="1" dirty="0" smtClean="0">
                <a:solidFill>
                  <a:srgbClr val="FF0000"/>
                </a:solidFill>
                <a:latin typeface="+mn-lt"/>
              </a:rPr>
              <a:t>NACE’nin Yapısı ve Kodlanışı</a:t>
            </a:r>
            <a:endParaRPr lang="tr-TR" sz="2800" b="1" dirty="0">
              <a:latin typeface="+mn-lt"/>
              <a:cs typeface="Times New Roman" panose="02020603050405020304" pitchFamily="18" charset="0"/>
            </a:endParaRPr>
          </a:p>
        </p:txBody>
      </p:sp>
      <p:graphicFrame>
        <p:nvGraphicFramePr>
          <p:cNvPr id="5" name="İçerik Yer Tutucusu 5"/>
          <p:cNvGraphicFramePr>
            <a:graphicFrameLocks/>
          </p:cNvGraphicFramePr>
          <p:nvPr>
            <p:extLst>
              <p:ext uri="{D42A27DB-BD31-4B8C-83A1-F6EECF244321}">
                <p14:modId xmlns:p14="http://schemas.microsoft.com/office/powerpoint/2010/main" val="3747644753"/>
              </p:ext>
            </p:extLst>
          </p:nvPr>
        </p:nvGraphicFramePr>
        <p:xfrm>
          <a:off x="3022831" y="1999852"/>
          <a:ext cx="7283152" cy="39933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9010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474F5A-8CAD-465D-8FBF-95B9D3615D17}" type="slidenum">
              <a:rPr lang="tr-TR" smtClean="0"/>
              <a:pPr/>
              <a:t>5</a:t>
            </a:fld>
            <a:endParaRPr lang="tr-TR" dirty="0"/>
          </a:p>
        </p:txBody>
      </p:sp>
      <p:pic>
        <p:nvPicPr>
          <p:cNvPr id="3" name="Resim 2"/>
          <p:cNvPicPr>
            <a:picLocks noChangeAspect="1"/>
          </p:cNvPicPr>
          <p:nvPr/>
        </p:nvPicPr>
        <p:blipFill>
          <a:blip r:embed="rId2"/>
          <a:stretch>
            <a:fillRect/>
          </a:stretch>
        </p:blipFill>
        <p:spPr>
          <a:xfrm>
            <a:off x="3144557" y="1489442"/>
            <a:ext cx="7127846" cy="4711853"/>
          </a:xfrm>
          <a:prstGeom prst="rect">
            <a:avLst/>
          </a:prstGeom>
        </p:spPr>
      </p:pic>
      <p:pic>
        <p:nvPicPr>
          <p:cNvPr id="5" name="Picture 5" descr="Ticaret Bakanlığı Logo Yatay Kullanım T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178" y="314366"/>
            <a:ext cx="1407660" cy="584705"/>
          </a:xfrm>
          <a:prstGeom prst="rect">
            <a:avLst/>
          </a:prstGeom>
        </p:spPr>
      </p:pic>
      <p:sp>
        <p:nvSpPr>
          <p:cNvPr id="6" name="Unvan 1"/>
          <p:cNvSpPr txBox="1">
            <a:spLocks/>
          </p:cNvSpPr>
          <p:nvPr/>
        </p:nvSpPr>
        <p:spPr>
          <a:xfrm>
            <a:off x="2024838" y="314366"/>
            <a:ext cx="9279139" cy="88686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spcAft>
                <a:spcPts val="600"/>
              </a:spcAft>
            </a:pPr>
            <a:r>
              <a:rPr lang="tr-TR" sz="2800" b="1" dirty="0" smtClean="0">
                <a:solidFill>
                  <a:srgbClr val="FF0000"/>
                </a:solidFill>
                <a:latin typeface="+mn-lt"/>
              </a:rPr>
              <a:t>NACE’nin Yapısı ve Kodlanışı</a:t>
            </a:r>
            <a:endParaRPr lang="tr-TR" sz="2800" b="1" dirty="0">
              <a:latin typeface="+mn-lt"/>
              <a:cs typeface="Times New Roman" panose="02020603050405020304" pitchFamily="18" charset="0"/>
            </a:endParaRPr>
          </a:p>
        </p:txBody>
      </p:sp>
    </p:spTree>
    <p:extLst>
      <p:ext uri="{BB962C8B-B14F-4D97-AF65-F5344CB8AC3E}">
        <p14:creationId xmlns:p14="http://schemas.microsoft.com/office/powerpoint/2010/main" val="2737847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474F5A-8CAD-465D-8FBF-95B9D3615D17}" type="slidenum">
              <a:rPr lang="tr-TR" smtClean="0"/>
              <a:pPr/>
              <a:t>6</a:t>
            </a:fld>
            <a:endParaRPr lang="tr-TR" dirty="0"/>
          </a:p>
        </p:txBody>
      </p:sp>
      <p:graphicFrame>
        <p:nvGraphicFramePr>
          <p:cNvPr id="3" name="Diyagram 2"/>
          <p:cNvGraphicFramePr/>
          <p:nvPr>
            <p:extLst>
              <p:ext uri="{D42A27DB-BD31-4B8C-83A1-F6EECF244321}">
                <p14:modId xmlns:p14="http://schemas.microsoft.com/office/powerpoint/2010/main" val="1229841508"/>
              </p:ext>
            </p:extLst>
          </p:nvPr>
        </p:nvGraphicFramePr>
        <p:xfrm>
          <a:off x="2948599" y="1338528"/>
          <a:ext cx="7828844" cy="4697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Unvan 1"/>
          <p:cNvSpPr txBox="1">
            <a:spLocks/>
          </p:cNvSpPr>
          <p:nvPr/>
        </p:nvSpPr>
        <p:spPr>
          <a:xfrm>
            <a:off x="2948599" y="451667"/>
            <a:ext cx="6964846" cy="88686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600"/>
              </a:spcBef>
              <a:spcAft>
                <a:spcPts val="600"/>
              </a:spcAft>
            </a:pPr>
            <a:r>
              <a:rPr lang="tr-TR" sz="2800" dirty="0">
                <a:latin typeface="Calibri" panose="020F0502020204030204" pitchFamily="34" charset="0"/>
                <a:cs typeface="Calibri" panose="020F0502020204030204" pitchFamily="34" charset="0"/>
              </a:rPr>
              <a:t>Ülkemizde NACE kodlarını;</a:t>
            </a:r>
          </a:p>
          <a:p>
            <a:pPr algn="ctr">
              <a:lnSpc>
                <a:spcPct val="100000"/>
              </a:lnSpc>
              <a:spcBef>
                <a:spcPts val="600"/>
              </a:spcBef>
              <a:spcAft>
                <a:spcPts val="600"/>
              </a:spcAft>
            </a:pPr>
            <a:endParaRPr lang="tr-TR" sz="2800" b="1" dirty="0">
              <a:latin typeface="Calibri" panose="020F0502020204030204" pitchFamily="34" charset="0"/>
              <a:cs typeface="Calibri" panose="020F0502020204030204" pitchFamily="34" charset="0"/>
            </a:endParaRPr>
          </a:p>
        </p:txBody>
      </p:sp>
      <p:pic>
        <p:nvPicPr>
          <p:cNvPr id="5" name="Picture 5" descr="Ticaret Bakanlığı Logo Yatay Kullanım TR.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7178" y="314366"/>
            <a:ext cx="1407660" cy="584705"/>
          </a:xfrm>
          <a:prstGeom prst="rect">
            <a:avLst/>
          </a:prstGeom>
        </p:spPr>
      </p:pic>
    </p:spTree>
    <p:extLst>
      <p:ext uri="{BB962C8B-B14F-4D97-AF65-F5344CB8AC3E}">
        <p14:creationId xmlns:p14="http://schemas.microsoft.com/office/powerpoint/2010/main" val="2106838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474F5A-8CAD-465D-8FBF-95B9D3615D17}" type="slidenum">
              <a:rPr lang="tr-TR" smtClean="0"/>
              <a:pPr/>
              <a:t>7</a:t>
            </a:fld>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2912672806"/>
              </p:ext>
            </p:extLst>
          </p:nvPr>
        </p:nvGraphicFramePr>
        <p:xfrm>
          <a:off x="2233246" y="3837701"/>
          <a:ext cx="5829300" cy="2524125"/>
        </p:xfrm>
        <a:graphic>
          <a:graphicData uri="http://schemas.openxmlformats.org/drawingml/2006/table">
            <a:tbl>
              <a:tblPr firstRow="1" firstCol="1" bandRow="1"/>
              <a:tblGrid>
                <a:gridCol w="3690620">
                  <a:extLst>
                    <a:ext uri="{9D8B030D-6E8A-4147-A177-3AD203B41FA5}">
                      <a16:colId xmlns:a16="http://schemas.microsoft.com/office/drawing/2014/main" val="2771651033"/>
                    </a:ext>
                  </a:extLst>
                </a:gridCol>
                <a:gridCol w="1170305">
                  <a:extLst>
                    <a:ext uri="{9D8B030D-6E8A-4147-A177-3AD203B41FA5}">
                      <a16:colId xmlns:a16="http://schemas.microsoft.com/office/drawing/2014/main" val="124930371"/>
                    </a:ext>
                  </a:extLst>
                </a:gridCol>
                <a:gridCol w="968375">
                  <a:extLst>
                    <a:ext uri="{9D8B030D-6E8A-4147-A177-3AD203B41FA5}">
                      <a16:colId xmlns:a16="http://schemas.microsoft.com/office/drawing/2014/main" val="1182052794"/>
                    </a:ext>
                  </a:extLst>
                </a:gridCol>
              </a:tblGrid>
              <a:tr h="506095">
                <a:tc>
                  <a:txBody>
                    <a:bodyPr/>
                    <a:lstStyle/>
                    <a:p>
                      <a:pPr>
                        <a:lnSpc>
                          <a:spcPct val="150000"/>
                        </a:lnSpc>
                        <a:spcBef>
                          <a:spcPts val="1200"/>
                        </a:spcBef>
                        <a:spcAft>
                          <a:spcPts val="1200"/>
                        </a:spcAft>
                      </a:pPr>
                      <a:r>
                        <a:rPr lang="tr-TR" sz="1100" b="1" dirty="0">
                          <a:solidFill>
                            <a:srgbClr val="000000"/>
                          </a:solidFill>
                          <a:effectLst/>
                          <a:latin typeface="Tahoma" panose="020B0604030504040204" pitchFamily="34" charset="0"/>
                          <a:ea typeface="Calibri" panose="020F0502020204030204" pitchFamily="34" charset="0"/>
                        </a:rPr>
                        <a:t>Talep sahibi kurumların kayıt sahibi kurumlara değişiklik taleplerini iletmesi</a:t>
                      </a:r>
                      <a:endParaRPr lang="tr-TR" sz="1100" dirty="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1200"/>
                        </a:spcBef>
                        <a:spcAft>
                          <a:spcPts val="1200"/>
                        </a:spcAft>
                      </a:pPr>
                      <a:r>
                        <a:rPr lang="tr-TR" sz="1100">
                          <a:solidFill>
                            <a:srgbClr val="000000"/>
                          </a:solidFill>
                          <a:effectLst/>
                          <a:latin typeface="Tahoma" panose="020B0604030504040204" pitchFamily="34" charset="0"/>
                          <a:ea typeface="Calibri" panose="020F0502020204030204" pitchFamily="34" charset="0"/>
                        </a:rPr>
                        <a:t>1 Ocak</a:t>
                      </a:r>
                      <a:endParaRPr lang="tr-TR" sz="110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1200"/>
                        </a:spcBef>
                        <a:spcAft>
                          <a:spcPts val="1200"/>
                        </a:spcAft>
                      </a:pPr>
                      <a:r>
                        <a:rPr lang="tr-TR" sz="1100">
                          <a:solidFill>
                            <a:srgbClr val="000000"/>
                          </a:solidFill>
                          <a:effectLst/>
                          <a:latin typeface="Tahoma" panose="020B0604030504040204" pitchFamily="34" charset="0"/>
                          <a:ea typeface="Calibri" panose="020F0502020204030204" pitchFamily="34" charset="0"/>
                        </a:rPr>
                        <a:t>31 Ağustos</a:t>
                      </a:r>
                      <a:endParaRPr lang="tr-TR" sz="110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5951701"/>
                  </a:ext>
                </a:extLst>
              </a:tr>
              <a:tr h="721360">
                <a:tc>
                  <a:txBody>
                    <a:bodyPr/>
                    <a:lstStyle/>
                    <a:p>
                      <a:pPr>
                        <a:lnSpc>
                          <a:spcPct val="150000"/>
                        </a:lnSpc>
                        <a:spcBef>
                          <a:spcPts val="1200"/>
                        </a:spcBef>
                        <a:spcAft>
                          <a:spcPts val="1200"/>
                        </a:spcAft>
                      </a:pPr>
                      <a:r>
                        <a:rPr lang="tr-TR" sz="1100" b="1" dirty="0">
                          <a:solidFill>
                            <a:srgbClr val="000000"/>
                          </a:solidFill>
                          <a:effectLst/>
                          <a:latin typeface="Tahoma" panose="020B0604030504040204" pitchFamily="34" charset="0"/>
                          <a:ea typeface="Calibri" panose="020F0502020204030204" pitchFamily="34" charset="0"/>
                        </a:rPr>
                        <a:t>Kayıt sahibi kurumlara gelen değişiklik taleplerinin, kendileri tarafından analiz edilerek Komisyona sunulacak tekliflerin belirlenmesi ve Sekretaryaya gönderilmesi</a:t>
                      </a:r>
                      <a:endParaRPr lang="tr-TR" sz="1100" dirty="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nSpc>
                          <a:spcPct val="150000"/>
                        </a:lnSpc>
                        <a:spcBef>
                          <a:spcPts val="1200"/>
                        </a:spcBef>
                        <a:spcAft>
                          <a:spcPts val="1200"/>
                        </a:spcAft>
                      </a:pPr>
                      <a:r>
                        <a:rPr lang="tr-TR" sz="1100" dirty="0">
                          <a:solidFill>
                            <a:srgbClr val="000000"/>
                          </a:solidFill>
                          <a:effectLst/>
                          <a:latin typeface="Tahoma" panose="020B0604030504040204" pitchFamily="34" charset="0"/>
                          <a:ea typeface="Calibri" panose="020F0502020204030204" pitchFamily="34" charset="0"/>
                        </a:rPr>
                        <a:t>1 Ocak</a:t>
                      </a:r>
                      <a:endParaRPr lang="tr-TR" sz="1100" dirty="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nSpc>
                          <a:spcPct val="150000"/>
                        </a:lnSpc>
                        <a:spcBef>
                          <a:spcPts val="1200"/>
                        </a:spcBef>
                        <a:spcAft>
                          <a:spcPts val="1200"/>
                        </a:spcAft>
                      </a:pPr>
                      <a:r>
                        <a:rPr lang="tr-TR" sz="1100" b="1" i="1" u="sng">
                          <a:solidFill>
                            <a:srgbClr val="000000"/>
                          </a:solidFill>
                          <a:effectLst/>
                          <a:latin typeface="Tahoma" panose="020B0604030504040204" pitchFamily="34" charset="0"/>
                          <a:ea typeface="Calibri" panose="020F0502020204030204" pitchFamily="34" charset="0"/>
                        </a:rPr>
                        <a:t>15 Eylül</a:t>
                      </a:r>
                      <a:endParaRPr lang="tr-TR" sz="110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extLst>
                  <a:ext uri="{0D108BD9-81ED-4DB2-BD59-A6C34878D82A}">
                    <a16:rowId xmlns:a16="http://schemas.microsoft.com/office/drawing/2014/main" val="4219453669"/>
                  </a:ext>
                </a:extLst>
              </a:tr>
              <a:tr h="506095">
                <a:tc>
                  <a:txBody>
                    <a:bodyPr/>
                    <a:lstStyle/>
                    <a:p>
                      <a:pPr>
                        <a:lnSpc>
                          <a:spcPct val="150000"/>
                        </a:lnSpc>
                        <a:spcBef>
                          <a:spcPts val="1200"/>
                        </a:spcBef>
                        <a:spcAft>
                          <a:spcPts val="1200"/>
                        </a:spcAft>
                      </a:pPr>
                      <a:r>
                        <a:rPr lang="tr-TR" sz="1100" b="1">
                          <a:solidFill>
                            <a:srgbClr val="FF0000"/>
                          </a:solidFill>
                          <a:effectLst/>
                          <a:latin typeface="Tahoma" panose="020B0604030504040204" pitchFamily="34" charset="0"/>
                          <a:ea typeface="Calibri" panose="020F0502020204030204" pitchFamily="34" charset="0"/>
                        </a:rPr>
                        <a:t>Sekretaryada toplanan tüm tekliflerin Komisyon üyelerine görüş oluşturmaları için gönderilmesi</a:t>
                      </a:r>
                      <a:endParaRPr lang="tr-TR" sz="1100">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tc>
                  <a:txBody>
                    <a:bodyPr/>
                    <a:lstStyle/>
                    <a:p>
                      <a:pPr>
                        <a:lnSpc>
                          <a:spcPct val="150000"/>
                        </a:lnSpc>
                        <a:spcBef>
                          <a:spcPts val="1200"/>
                        </a:spcBef>
                        <a:spcAft>
                          <a:spcPts val="1200"/>
                        </a:spcAft>
                      </a:pPr>
                      <a:r>
                        <a:rPr lang="tr-TR" sz="1100">
                          <a:solidFill>
                            <a:srgbClr val="FF0000"/>
                          </a:solidFill>
                          <a:effectLst/>
                          <a:latin typeface="Tahoma" panose="020B0604030504040204" pitchFamily="34" charset="0"/>
                          <a:ea typeface="Calibri" panose="020F0502020204030204" pitchFamily="34" charset="0"/>
                        </a:rPr>
                        <a:t>16 Eylül</a:t>
                      </a:r>
                      <a:endParaRPr lang="tr-TR" sz="1100">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tc>
                  <a:txBody>
                    <a:bodyPr/>
                    <a:lstStyle/>
                    <a:p>
                      <a:pPr>
                        <a:lnSpc>
                          <a:spcPct val="150000"/>
                        </a:lnSpc>
                        <a:spcBef>
                          <a:spcPts val="1200"/>
                        </a:spcBef>
                        <a:spcAft>
                          <a:spcPts val="1200"/>
                        </a:spcAft>
                      </a:pPr>
                      <a:r>
                        <a:rPr lang="tr-TR" sz="1100">
                          <a:solidFill>
                            <a:srgbClr val="FF0000"/>
                          </a:solidFill>
                          <a:effectLst/>
                          <a:latin typeface="Tahoma" panose="020B0604030504040204" pitchFamily="34" charset="0"/>
                          <a:ea typeface="Calibri" panose="020F0502020204030204" pitchFamily="34" charset="0"/>
                        </a:rPr>
                        <a:t>30 Eylül</a:t>
                      </a:r>
                      <a:endParaRPr lang="tr-TR" sz="1100">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134708247"/>
                  </a:ext>
                </a:extLst>
              </a:tr>
              <a:tr h="506095">
                <a:tc>
                  <a:txBody>
                    <a:bodyPr/>
                    <a:lstStyle/>
                    <a:p>
                      <a:pPr>
                        <a:lnSpc>
                          <a:spcPct val="150000"/>
                        </a:lnSpc>
                        <a:spcBef>
                          <a:spcPts val="1200"/>
                        </a:spcBef>
                        <a:spcAft>
                          <a:spcPts val="1200"/>
                        </a:spcAft>
                      </a:pPr>
                      <a:r>
                        <a:rPr lang="tr-TR" sz="1100" b="1">
                          <a:solidFill>
                            <a:srgbClr val="000000"/>
                          </a:solidFill>
                          <a:effectLst/>
                          <a:latin typeface="Tahoma" panose="020B0604030504040204" pitchFamily="34" charset="0"/>
                          <a:ea typeface="Calibri" panose="020F0502020204030204" pitchFamily="34" charset="0"/>
                        </a:rPr>
                        <a:t>Komisyon üyelerinin değişiklik taleplerini incelemesi</a:t>
                      </a:r>
                      <a:endParaRPr lang="tr-TR" sz="1100">
                        <a:effectLst/>
                        <a:latin typeface="Calibri" panose="020F0502020204030204" pitchFamily="34" charset="0"/>
                        <a:ea typeface="Calibri" panose="020F050202020403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50000"/>
                        </a:lnSpc>
                        <a:spcBef>
                          <a:spcPts val="1200"/>
                        </a:spcBef>
                        <a:spcAft>
                          <a:spcPts val="1200"/>
                        </a:spcAft>
                      </a:pPr>
                      <a:r>
                        <a:rPr lang="tr-TR" sz="1100">
                          <a:solidFill>
                            <a:srgbClr val="000000"/>
                          </a:solidFill>
                          <a:effectLst/>
                          <a:latin typeface="Tahoma" panose="020B0604030504040204" pitchFamily="34" charset="0"/>
                          <a:ea typeface="Calibri" panose="020F0502020204030204" pitchFamily="34" charset="0"/>
                        </a:rPr>
                        <a:t>1 Ekim</a:t>
                      </a:r>
                      <a:endParaRPr lang="tr-TR" sz="1100">
                        <a:effectLst/>
                        <a:latin typeface="Calibri" panose="020F0502020204030204" pitchFamily="34" charset="0"/>
                        <a:ea typeface="Calibri" panose="020F050202020403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50000"/>
                        </a:lnSpc>
                        <a:spcBef>
                          <a:spcPts val="1200"/>
                        </a:spcBef>
                        <a:spcAft>
                          <a:spcPts val="1200"/>
                        </a:spcAft>
                      </a:pPr>
                      <a:r>
                        <a:rPr lang="tr-TR" sz="1100" dirty="0">
                          <a:solidFill>
                            <a:srgbClr val="000000"/>
                          </a:solidFill>
                          <a:effectLst/>
                          <a:latin typeface="Tahoma" panose="020B0604030504040204" pitchFamily="34" charset="0"/>
                          <a:ea typeface="Calibri" panose="020F0502020204030204" pitchFamily="34" charset="0"/>
                        </a:rPr>
                        <a:t>15 Kasım</a:t>
                      </a:r>
                      <a:endParaRPr lang="tr-TR" sz="1100" dirty="0">
                        <a:effectLst/>
                        <a:latin typeface="Calibri" panose="020F0502020204030204" pitchFamily="34" charset="0"/>
                        <a:ea typeface="Calibri" panose="020F050202020403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4033997843"/>
                  </a:ext>
                </a:extLst>
              </a:tr>
            </a:tbl>
          </a:graphicData>
        </a:graphic>
      </p:graphicFrame>
      <p:sp>
        <p:nvSpPr>
          <p:cNvPr id="6" name="Rectangle 2"/>
          <p:cNvSpPr>
            <a:spLocks noChangeArrowheads="1"/>
          </p:cNvSpPr>
          <p:nvPr/>
        </p:nvSpPr>
        <p:spPr bwMode="auto">
          <a:xfrm>
            <a:off x="2143859" y="338050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800" b="1"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Güncelleme takvimi</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7" name="Dikdörtgen 6"/>
          <p:cNvSpPr/>
          <p:nvPr/>
        </p:nvSpPr>
        <p:spPr>
          <a:xfrm>
            <a:off x="2233246" y="1100988"/>
            <a:ext cx="9108829" cy="738664"/>
          </a:xfrm>
          <a:prstGeom prst="rect">
            <a:avLst/>
          </a:prstGeom>
        </p:spPr>
        <p:txBody>
          <a:bodyPr wrap="square">
            <a:spAutoFit/>
          </a:bodyPr>
          <a:lstStyle/>
          <a:p>
            <a:pPr algn="just"/>
            <a:r>
              <a:rPr lang="tr-TR" sz="1400" dirty="0" smtClean="0">
                <a:latin typeface="Calibri" panose="020F0502020204030204" pitchFamily="34" charset="0"/>
                <a:cs typeface="Calibri" panose="020F0502020204030204" pitchFamily="34" charset="0"/>
              </a:rPr>
              <a:t>NACE </a:t>
            </a:r>
            <a:r>
              <a:rPr lang="tr-TR" sz="1400" dirty="0">
                <a:latin typeface="Calibri" panose="020F0502020204030204" pitchFamily="34" charset="0"/>
                <a:cs typeface="Calibri" panose="020F0502020204030204" pitchFamily="34" charset="0"/>
              </a:rPr>
              <a:t>Rev.2'ye </a:t>
            </a:r>
            <a:r>
              <a:rPr lang="tr-TR" sz="1400" dirty="0" smtClean="0">
                <a:latin typeface="Calibri" panose="020F0502020204030204" pitchFamily="34" charset="0"/>
                <a:cs typeface="Calibri" panose="020F0502020204030204" pitchFamily="34" charset="0"/>
              </a:rPr>
              <a:t>dayalı olarak </a:t>
            </a:r>
            <a:r>
              <a:rPr lang="tr-TR" sz="1400" dirty="0">
                <a:latin typeface="Calibri" panose="020F0502020204030204" pitchFamily="34" charset="0"/>
                <a:cs typeface="Calibri" panose="020F0502020204030204" pitchFamily="34" charset="0"/>
              </a:rPr>
              <a:t>6 basamaklı </a:t>
            </a:r>
            <a:r>
              <a:rPr lang="tr-TR" sz="1400" dirty="0" smtClean="0">
                <a:latin typeface="Calibri" panose="020F0502020204030204" pitchFamily="34" charset="0"/>
                <a:cs typeface="Calibri" panose="020F0502020204030204" pitchFamily="34" charset="0"/>
              </a:rPr>
              <a:t>ulusal </a:t>
            </a:r>
            <a:r>
              <a:rPr lang="tr-TR" sz="1400" dirty="0">
                <a:latin typeface="Calibri" panose="020F0502020204030204" pitchFamily="34" charset="0"/>
                <a:cs typeface="Calibri" panose="020F0502020204030204" pitchFamily="34" charset="0"/>
              </a:rPr>
              <a:t>ekonomik faaliyet sınıflaması (NACE Rev.2-Altılı) </a:t>
            </a:r>
            <a:r>
              <a:rPr lang="tr-TR" sz="1400" dirty="0" smtClean="0">
                <a:latin typeface="Calibri" panose="020F0502020204030204" pitchFamily="34" charset="0"/>
                <a:cs typeface="Calibri" panose="020F0502020204030204" pitchFamily="34" charset="0"/>
              </a:rPr>
              <a:t>TÜİK tarafından oluşturulmuş olup ilgili </a:t>
            </a:r>
            <a:r>
              <a:rPr lang="tr-TR" sz="1400" dirty="0">
                <a:latin typeface="Calibri" panose="020F0502020204030204" pitchFamily="34" charset="0"/>
                <a:cs typeface="Calibri" panose="020F0502020204030204" pitchFamily="34" charset="0"/>
              </a:rPr>
              <a:t>kurum ve kuruluşlardan oluşan bir komisyon tarafından </a:t>
            </a:r>
            <a:r>
              <a:rPr lang="tr-TR" sz="1400" dirty="0" smtClean="0">
                <a:latin typeface="Calibri" panose="020F0502020204030204" pitchFamily="34" charset="0"/>
                <a:cs typeface="Calibri" panose="020F0502020204030204" pitchFamily="34" charset="0"/>
              </a:rPr>
              <a:t>ihtiyaçlar doğrultusunda </a:t>
            </a:r>
            <a:r>
              <a:rPr lang="tr-TR" sz="1400" dirty="0">
                <a:latin typeface="Calibri" panose="020F0502020204030204" pitchFamily="34" charset="0"/>
                <a:cs typeface="Calibri" panose="020F0502020204030204" pitchFamily="34" charset="0"/>
              </a:rPr>
              <a:t>her yıl düzenli olarak güncellenmektedir.</a:t>
            </a:r>
          </a:p>
        </p:txBody>
      </p:sp>
      <p:sp>
        <p:nvSpPr>
          <p:cNvPr id="8" name="Unvan 1"/>
          <p:cNvSpPr txBox="1">
            <a:spLocks/>
          </p:cNvSpPr>
          <p:nvPr/>
        </p:nvSpPr>
        <p:spPr>
          <a:xfrm>
            <a:off x="2024838" y="314366"/>
            <a:ext cx="9279139" cy="88686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spcAft>
                <a:spcPts val="600"/>
              </a:spcAft>
            </a:pPr>
            <a:r>
              <a:rPr lang="tr-TR" sz="2400" b="1" dirty="0">
                <a:solidFill>
                  <a:srgbClr val="FF0000"/>
                </a:solidFill>
                <a:latin typeface="+mn-lt"/>
              </a:rPr>
              <a:t>NACE </a:t>
            </a:r>
            <a:r>
              <a:rPr lang="tr-TR" sz="2400" b="1" dirty="0" smtClean="0">
                <a:solidFill>
                  <a:srgbClr val="FF0000"/>
                </a:solidFill>
                <a:latin typeface="+mn-lt"/>
              </a:rPr>
              <a:t>Rev.2-Altılı’nın Güncellenmesi</a:t>
            </a:r>
            <a:endParaRPr lang="tr-TR" sz="2400" b="1" dirty="0">
              <a:latin typeface="+mn-lt"/>
              <a:cs typeface="Times New Roman" panose="02020603050405020304" pitchFamily="18" charset="0"/>
            </a:endParaRPr>
          </a:p>
        </p:txBody>
      </p:sp>
      <p:sp>
        <p:nvSpPr>
          <p:cNvPr id="9" name="Dikdörtgen 8"/>
          <p:cNvSpPr/>
          <p:nvPr/>
        </p:nvSpPr>
        <p:spPr>
          <a:xfrm>
            <a:off x="2233246" y="2024318"/>
            <a:ext cx="9135208" cy="954107"/>
          </a:xfrm>
          <a:prstGeom prst="rect">
            <a:avLst/>
          </a:prstGeom>
        </p:spPr>
        <p:txBody>
          <a:bodyPr wrap="square">
            <a:spAutoFit/>
          </a:bodyPr>
          <a:lstStyle/>
          <a:p>
            <a:r>
              <a:rPr lang="tr-TR" sz="1400" dirty="0">
                <a:solidFill>
                  <a:srgbClr val="000000"/>
                </a:solidFill>
                <a:ea typeface="Tahoma" panose="020B0604030504040204" pitchFamily="34" charset="0"/>
                <a:cs typeface="Tahoma" panose="020B0604030504040204" pitchFamily="34" charset="0"/>
              </a:rPr>
              <a:t>Aile, Çalışma ve Sosyal Güvenlik Bakanlığı, Ticaret Bakanlığı, Gelir İdaresi Başkanlığı (GİB), Küçük ve Orta Ölçekli İşletmeleri Geliştirme ve Destekleme İdaresi Başkanlığı (KOSGEB), Mesleki Yeterlilik Kurumu (MYK), Sosyal Güvenlik Kurumu (SGK), Türkiye Odalar ve Borsalar Birliği (TOBB), Türkiye Esnaf ve Sanatkarlar Konfederasyonu (TESK) ve Milli Eğitim Bakanlığından (MEB) oluşmaktadır. </a:t>
            </a:r>
            <a:endParaRPr lang="tr-TR" sz="1400" dirty="0">
              <a:ea typeface="Tahoma" panose="020B0604030504040204" pitchFamily="34" charset="0"/>
              <a:cs typeface="Tahoma" panose="020B0604030504040204" pitchFamily="34" charset="0"/>
            </a:endParaRPr>
          </a:p>
        </p:txBody>
      </p:sp>
      <p:pic>
        <p:nvPicPr>
          <p:cNvPr id="10"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178" y="314366"/>
            <a:ext cx="1407660" cy="584705"/>
          </a:xfrm>
          <a:prstGeom prst="rect">
            <a:avLst/>
          </a:prstGeom>
        </p:spPr>
      </p:pic>
    </p:spTree>
    <p:extLst>
      <p:ext uri="{BB962C8B-B14F-4D97-AF65-F5344CB8AC3E}">
        <p14:creationId xmlns:p14="http://schemas.microsoft.com/office/powerpoint/2010/main" val="928333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474F5A-8CAD-465D-8FBF-95B9D3615D17}" type="slidenum">
              <a:rPr lang="tr-TR" smtClean="0"/>
              <a:pPr/>
              <a:t>8</a:t>
            </a:fld>
            <a:endParaRPr lang="tr-TR" dirty="0"/>
          </a:p>
        </p:txBody>
      </p:sp>
      <p:sp>
        <p:nvSpPr>
          <p:cNvPr id="3" name="Dikdörtgen 2"/>
          <p:cNvSpPr/>
          <p:nvPr/>
        </p:nvSpPr>
        <p:spPr>
          <a:xfrm>
            <a:off x="2399959" y="1708889"/>
            <a:ext cx="9138106" cy="4154984"/>
          </a:xfrm>
          <a:prstGeom prst="rect">
            <a:avLst/>
          </a:prstGeom>
        </p:spPr>
        <p:txBody>
          <a:bodyPr wrap="square">
            <a:spAutoFit/>
          </a:bodyPr>
          <a:lstStyle/>
          <a:p>
            <a:pPr algn="just"/>
            <a:r>
              <a:rPr lang="tr-TR" sz="2000" dirty="0">
                <a:ea typeface="ＭＳ Ｐゴシック" panose="020B0600070205080204" pitchFamily="34" charset="-128"/>
              </a:rPr>
              <a:t>5362 sayılı Esnaf ve Sanatkarlar Meslek Kuruluşları Kanunu’nun 63. maddesinde, </a:t>
            </a:r>
            <a:r>
              <a:rPr lang="tr-TR" sz="2000" dirty="0">
                <a:solidFill>
                  <a:srgbClr val="FF0000"/>
                </a:solidFill>
                <a:ea typeface="ＭＳ Ｐゴシック" panose="020B0600070205080204" pitchFamily="34" charset="-128"/>
              </a:rPr>
              <a:t>esnaf ve sanatkar meslek kollarını </a:t>
            </a:r>
            <a:r>
              <a:rPr lang="tr-TR" sz="2000" dirty="0">
                <a:ea typeface="ＭＳ Ｐゴシック" panose="020B0600070205080204" pitchFamily="34" charset="-128"/>
              </a:rPr>
              <a:t>belirleme görevi Koordinasyon Kuruluna verilmiştir. Kurulun üyeleri;</a:t>
            </a:r>
          </a:p>
          <a:p>
            <a:pPr algn="just"/>
            <a:endParaRPr lang="tr-TR" sz="2000" dirty="0"/>
          </a:p>
          <a:p>
            <a:pPr marL="285750" indent="-285750">
              <a:buFont typeface="Arial" panose="020B0604020202020204" pitchFamily="34" charset="0"/>
              <a:buChar char="•"/>
            </a:pPr>
            <a:r>
              <a:rPr lang="tr-TR" dirty="0">
                <a:ea typeface="ＭＳ Ｐゴシック" panose="020B0600070205080204" pitchFamily="34" charset="-128"/>
              </a:rPr>
              <a:t>Bakanlığımız Bakan Yardımcısı Başkanlığında; </a:t>
            </a:r>
          </a:p>
          <a:p>
            <a:pPr marL="285750" indent="-285750">
              <a:buFont typeface="Arial" panose="020B0604020202020204" pitchFamily="34" charset="0"/>
              <a:buChar char="•"/>
            </a:pPr>
            <a:r>
              <a:rPr lang="tr-TR" dirty="0">
                <a:ea typeface="ＭＳ Ｐゴシック" panose="020B0600070205080204" pitchFamily="34" charset="-128"/>
              </a:rPr>
              <a:t>Esnaf, Sanatkârlar ve Kooperatifçilik Genel Müdürü, </a:t>
            </a:r>
          </a:p>
          <a:p>
            <a:pPr marL="285750" indent="-285750">
              <a:buFont typeface="Arial" panose="020B0604020202020204" pitchFamily="34" charset="0"/>
              <a:buChar char="•"/>
            </a:pPr>
            <a:r>
              <a:rPr lang="tr-TR" dirty="0">
                <a:ea typeface="ＭＳ Ｐゴシック" panose="020B0600070205080204" pitchFamily="34" charset="-128"/>
              </a:rPr>
              <a:t>Hazine ve Maliye Bakanlığı (İlgili Genel Müdür / Gelir İdaresi Başkanlığı), </a:t>
            </a:r>
          </a:p>
          <a:p>
            <a:pPr marL="285750" indent="-285750">
              <a:buFont typeface="Arial" panose="020B0604020202020204" pitchFamily="34" charset="0"/>
              <a:buChar char="•"/>
            </a:pPr>
            <a:r>
              <a:rPr lang="tr-TR" dirty="0">
                <a:ea typeface="ＭＳ Ｐゴシック" panose="020B0600070205080204" pitchFamily="34" charset="-128"/>
              </a:rPr>
              <a:t>Milli Eğitim Bakanlığı (Hayat Boyu Öğrenme Genel Müdürü), </a:t>
            </a:r>
          </a:p>
          <a:p>
            <a:pPr marL="285750" indent="-285750">
              <a:buFont typeface="Arial" panose="020B0604020202020204" pitchFamily="34" charset="0"/>
              <a:buChar char="•"/>
            </a:pPr>
            <a:r>
              <a:rPr lang="tr-TR" dirty="0">
                <a:ea typeface="ＭＳ Ｐゴシック" panose="020B0600070205080204" pitchFamily="34" charset="-128"/>
              </a:rPr>
              <a:t>Aile, Çalışma ve Sosyal Hizmetler Bakanlığı (İş Sağlığı ve Güvenliği Genel Müdürü), </a:t>
            </a:r>
          </a:p>
          <a:p>
            <a:pPr marL="285750" indent="-285750">
              <a:buFont typeface="Arial" panose="020B0604020202020204" pitchFamily="34" charset="0"/>
              <a:buChar char="•"/>
            </a:pPr>
            <a:r>
              <a:rPr lang="tr-TR" dirty="0">
                <a:ea typeface="ＭＳ Ｐゴシック" panose="020B0600070205080204" pitchFamily="34" charset="-128"/>
              </a:rPr>
              <a:t>Devlet Planlama Teşkilatı (Cumhurbaşkanlığı Strateji Başkanlığı) temsilcisi, </a:t>
            </a:r>
          </a:p>
          <a:p>
            <a:pPr marL="285750" indent="-285750">
              <a:buFont typeface="Arial" panose="020B0604020202020204" pitchFamily="34" charset="0"/>
              <a:buChar char="•"/>
            </a:pPr>
            <a:r>
              <a:rPr lang="tr-TR" dirty="0">
                <a:ea typeface="ＭＳ Ｐゴシック" panose="020B0600070205080204" pitchFamily="34" charset="-128"/>
              </a:rPr>
              <a:t>TOBB temsilcisi,</a:t>
            </a:r>
          </a:p>
          <a:p>
            <a:pPr marL="285750" indent="-285750">
              <a:buFont typeface="Arial" panose="020B0604020202020204" pitchFamily="34" charset="0"/>
              <a:buChar char="•"/>
            </a:pPr>
            <a:r>
              <a:rPr lang="tr-TR" dirty="0">
                <a:ea typeface="ＭＳ Ｐゴシック" panose="020B0600070205080204" pitchFamily="34" charset="-128"/>
              </a:rPr>
              <a:t>TESK temsilcisi</a:t>
            </a:r>
            <a:endParaRPr lang="tr-TR" dirty="0"/>
          </a:p>
          <a:p>
            <a:pPr algn="just"/>
            <a:endParaRPr lang="tr-TR" sz="2000" dirty="0">
              <a:ea typeface="ＭＳ Ｐゴシック" panose="020B0600070205080204" pitchFamily="34" charset="-128"/>
            </a:endParaRPr>
          </a:p>
          <a:p>
            <a:pPr algn="just"/>
            <a:r>
              <a:rPr lang="tr-TR" sz="2000" dirty="0">
                <a:ea typeface="ＭＳ Ｐゴシック" panose="020B0600070205080204" pitchFamily="34" charset="-128"/>
              </a:rPr>
              <a:t>Kurulun sekretarya hizmetleri Genel Müdürlüğümüz tarafından yürütülmektedir. </a:t>
            </a:r>
          </a:p>
        </p:txBody>
      </p:sp>
      <p:sp>
        <p:nvSpPr>
          <p:cNvPr id="4" name="Unvan 1"/>
          <p:cNvSpPr txBox="1">
            <a:spLocks/>
          </p:cNvSpPr>
          <p:nvPr/>
        </p:nvSpPr>
        <p:spPr>
          <a:xfrm>
            <a:off x="2024838" y="314366"/>
            <a:ext cx="9279139" cy="88686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spcAft>
                <a:spcPts val="600"/>
              </a:spcAft>
            </a:pPr>
            <a:r>
              <a:rPr lang="tr-TR" sz="2400" b="1" dirty="0" smtClean="0">
                <a:solidFill>
                  <a:srgbClr val="FF0000"/>
                </a:solidFill>
                <a:latin typeface="+mn-lt"/>
              </a:rPr>
              <a:t>Esnaf ve Sanatkar ile Tacir ve Sanayiciyi Belirleme </a:t>
            </a:r>
          </a:p>
          <a:p>
            <a:pPr algn="ctr">
              <a:lnSpc>
                <a:spcPct val="100000"/>
              </a:lnSpc>
              <a:spcBef>
                <a:spcPts val="600"/>
              </a:spcBef>
              <a:spcAft>
                <a:spcPts val="600"/>
              </a:spcAft>
            </a:pPr>
            <a:r>
              <a:rPr lang="tr-TR" sz="2400" b="1" dirty="0" smtClean="0">
                <a:solidFill>
                  <a:srgbClr val="FF0000"/>
                </a:solidFill>
                <a:latin typeface="+mn-lt"/>
              </a:rPr>
              <a:t>Koordinasyon Kurulu</a:t>
            </a:r>
            <a:endParaRPr lang="tr-TR" sz="2400" b="1" dirty="0">
              <a:latin typeface="+mn-lt"/>
              <a:cs typeface="Times New Roman" panose="02020603050405020304" pitchFamily="18" charset="0"/>
            </a:endParaRPr>
          </a:p>
        </p:txBody>
      </p:sp>
      <p:pic>
        <p:nvPicPr>
          <p:cNvPr id="5" name="Picture 5" descr="Ticaret Bakanlığı Logo Yatay Kullanım T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178" y="314366"/>
            <a:ext cx="1407660" cy="584705"/>
          </a:xfrm>
          <a:prstGeom prst="rect">
            <a:avLst/>
          </a:prstGeom>
        </p:spPr>
      </p:pic>
    </p:spTree>
    <p:extLst>
      <p:ext uri="{BB962C8B-B14F-4D97-AF65-F5344CB8AC3E}">
        <p14:creationId xmlns:p14="http://schemas.microsoft.com/office/powerpoint/2010/main" val="415217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474F5A-8CAD-465D-8FBF-95B9D3615D17}" type="slidenum">
              <a:rPr lang="tr-TR" smtClean="0"/>
              <a:pPr/>
              <a:t>9</a:t>
            </a:fld>
            <a:endParaRPr lang="tr-TR" dirty="0"/>
          </a:p>
        </p:txBody>
      </p:sp>
      <p:sp>
        <p:nvSpPr>
          <p:cNvPr id="3" name="Dikdörtgen 2"/>
          <p:cNvSpPr/>
          <p:nvPr/>
        </p:nvSpPr>
        <p:spPr>
          <a:xfrm>
            <a:off x="2682239" y="1554172"/>
            <a:ext cx="8922327" cy="923330"/>
          </a:xfrm>
          <a:prstGeom prst="rect">
            <a:avLst/>
          </a:prstGeom>
        </p:spPr>
        <p:txBody>
          <a:bodyPr wrap="square">
            <a:spAutoFit/>
          </a:bodyPr>
          <a:lstStyle/>
          <a:p>
            <a:pPr marL="19260" indent="0" algn="just">
              <a:spcBef>
                <a:spcPts val="600"/>
              </a:spcBef>
              <a:spcAft>
                <a:spcPts val="600"/>
              </a:spcAft>
              <a:buNone/>
            </a:pPr>
            <a:r>
              <a:rPr lang="tr-TR" dirty="0">
                <a:latin typeface="Calibri" panose="020F0502020204030204" pitchFamily="34" charset="0"/>
                <a:cs typeface="Calibri" panose="020F0502020204030204" pitchFamily="34" charset="0"/>
              </a:rPr>
              <a:t>Esnaf</a:t>
            </a:r>
            <a:r>
              <a:rPr lang="en-GB" dirty="0">
                <a:latin typeface="Calibri" panose="020F0502020204030204" pitchFamily="34" charset="0"/>
                <a:cs typeface="Calibri" panose="020F0502020204030204" pitchFamily="34" charset="0"/>
              </a:rPr>
              <a:t> </a:t>
            </a:r>
            <a:r>
              <a:rPr lang="tr-TR" dirty="0">
                <a:latin typeface="Calibri" panose="020F0502020204030204" pitchFamily="34" charset="0"/>
                <a:cs typeface="Calibri" panose="020F0502020204030204" pitchFamily="34" charset="0"/>
              </a:rPr>
              <a:t>ve</a:t>
            </a:r>
            <a:r>
              <a:rPr lang="en-GB" dirty="0">
                <a:latin typeface="Calibri" panose="020F0502020204030204" pitchFamily="34" charset="0"/>
                <a:cs typeface="Calibri" panose="020F0502020204030204" pitchFamily="34" charset="0"/>
              </a:rPr>
              <a:t> </a:t>
            </a:r>
            <a:r>
              <a:rPr lang="tr-TR" dirty="0">
                <a:latin typeface="Calibri" panose="020F0502020204030204" pitchFamily="34" charset="0"/>
                <a:cs typeface="Calibri" panose="020F0502020204030204" pitchFamily="34" charset="0"/>
              </a:rPr>
              <a:t>Sanatkâr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ile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Tacir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ve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Sanayiciyi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Belirleme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Koordinasyon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Kurulu</a:t>
            </a:r>
            <a:r>
              <a:rPr lang="en-GB" dirty="0">
                <a:latin typeface="Calibri" panose="020F0502020204030204" pitchFamily="34" charset="0"/>
                <a:cs typeface="Calibri" panose="020F0502020204030204" pitchFamily="34" charset="0"/>
              </a:rPr>
              <a:t> 1987, 2002</a:t>
            </a:r>
            <a:r>
              <a:rPr lang="tr-TR" dirty="0">
                <a:latin typeface="Calibri" panose="020F0502020204030204" pitchFamily="34" charset="0"/>
                <a:cs typeface="Calibri" panose="020F0502020204030204" pitchFamily="34" charset="0"/>
              </a:rPr>
              <a:t>,</a:t>
            </a:r>
            <a:r>
              <a:rPr lang="en-GB" dirty="0">
                <a:latin typeface="Calibri" panose="020F0502020204030204" pitchFamily="34" charset="0"/>
                <a:cs typeface="Calibri" panose="020F0502020204030204" pitchFamily="34" charset="0"/>
              </a:rPr>
              <a:t> 2007</a:t>
            </a:r>
            <a:r>
              <a:rPr lang="tr-TR" dirty="0">
                <a:latin typeface="Calibri" panose="020F0502020204030204" pitchFamily="34" charset="0"/>
                <a:cs typeface="Calibri" panose="020F0502020204030204" pitchFamily="34" charset="0"/>
              </a:rPr>
              <a:t>, 2016 ve 2019</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yıllarında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toplanmış</a:t>
            </a:r>
            <a:r>
              <a:rPr lang="tr-TR" dirty="0">
                <a:latin typeface="Calibri" panose="020F0502020204030204" pitchFamily="34" charset="0"/>
                <a:cs typeface="Calibri" panose="020F0502020204030204" pitchFamily="34" charset="0"/>
              </a:rPr>
              <a:t> ve günün ihtiyaçlarına </a:t>
            </a:r>
            <a:r>
              <a:rPr lang="en-GB" dirty="0" err="1">
                <a:latin typeface="Calibri" panose="020F0502020204030204" pitchFamily="34" charset="0"/>
                <a:cs typeface="Calibri" panose="020F0502020204030204" pitchFamily="34" charset="0"/>
              </a:rPr>
              <a:t>uygun</a:t>
            </a:r>
            <a:r>
              <a:rPr lang="en-GB" dirty="0">
                <a:latin typeface="Calibri" panose="020F0502020204030204" pitchFamily="34" charset="0"/>
                <a:cs typeface="Calibri" panose="020F0502020204030204" pitchFamily="34" charset="0"/>
              </a:rPr>
              <a:t> </a:t>
            </a:r>
            <a:r>
              <a:rPr lang="en-GB" dirty="0" err="1" smtClean="0">
                <a:latin typeface="Calibri" panose="020F0502020204030204" pitchFamily="34" charset="0"/>
                <a:cs typeface="Calibri" panose="020F0502020204030204" pitchFamily="34" charset="0"/>
              </a:rPr>
              <a:t>olarak</a:t>
            </a:r>
            <a:r>
              <a:rPr lang="tr-TR" dirty="0" smtClean="0">
                <a:latin typeface="Calibri" panose="020F0502020204030204" pitchFamily="34" charset="0"/>
                <a:cs typeface="Calibri" panose="020F0502020204030204" pitchFamily="34" charset="0"/>
              </a:rPr>
              <a:t> meslek kollarını belirlemiştir. </a:t>
            </a:r>
            <a:endParaRPr lang="tr-TR" dirty="0">
              <a:latin typeface="Calibri" panose="020F0502020204030204" pitchFamily="34" charset="0"/>
              <a:cs typeface="Calibri" panose="020F0502020204030204" pitchFamily="34" charset="0"/>
            </a:endParaRPr>
          </a:p>
        </p:txBody>
      </p:sp>
      <p:graphicFrame>
        <p:nvGraphicFramePr>
          <p:cNvPr id="4" name="Diyagram 3"/>
          <p:cNvGraphicFramePr/>
          <p:nvPr>
            <p:extLst>
              <p:ext uri="{D42A27DB-BD31-4B8C-83A1-F6EECF244321}">
                <p14:modId xmlns:p14="http://schemas.microsoft.com/office/powerpoint/2010/main" val="920890161"/>
              </p:ext>
            </p:extLst>
          </p:nvPr>
        </p:nvGraphicFramePr>
        <p:xfrm>
          <a:off x="2583871" y="2546576"/>
          <a:ext cx="9119062" cy="3573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5" descr="Ticaret Bakanlığı Logo Yatay Kullanım TR.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7178" y="314366"/>
            <a:ext cx="1407660" cy="584705"/>
          </a:xfrm>
          <a:prstGeom prst="rect">
            <a:avLst/>
          </a:prstGeom>
        </p:spPr>
      </p:pic>
      <p:sp>
        <p:nvSpPr>
          <p:cNvPr id="6" name="Unvan 1"/>
          <p:cNvSpPr txBox="1">
            <a:spLocks/>
          </p:cNvSpPr>
          <p:nvPr/>
        </p:nvSpPr>
        <p:spPr>
          <a:xfrm>
            <a:off x="2024838" y="314366"/>
            <a:ext cx="9279139" cy="88686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600"/>
              </a:spcBef>
              <a:spcAft>
                <a:spcPts val="600"/>
              </a:spcAft>
            </a:pPr>
            <a:r>
              <a:rPr lang="tr-TR" sz="2400" b="1" dirty="0" smtClean="0">
                <a:solidFill>
                  <a:srgbClr val="FF0000"/>
                </a:solidFill>
                <a:latin typeface="+mn-lt"/>
              </a:rPr>
              <a:t>Esnaf ve Sanatkar Meslek Kolları</a:t>
            </a:r>
            <a:endParaRPr lang="tr-TR" sz="2400" b="1" dirty="0">
              <a:latin typeface="+mn-lt"/>
              <a:cs typeface="Times New Roman" panose="02020603050405020304" pitchFamily="18" charset="0"/>
            </a:endParaRPr>
          </a:p>
        </p:txBody>
      </p:sp>
    </p:spTree>
    <p:extLst>
      <p:ext uri="{BB962C8B-B14F-4D97-AF65-F5344CB8AC3E}">
        <p14:creationId xmlns:p14="http://schemas.microsoft.com/office/powerpoint/2010/main" val="725974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tekCros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2060"/>
        </a:solidFill>
        <a:ln>
          <a:noFill/>
        </a:ln>
        <a:effectLst>
          <a:outerShdw blurRad="63500" sx="102000" sy="102000" algn="ctr" rotWithShape="0">
            <a:prstClr val="black">
              <a:alpha val="40000"/>
            </a:prstClr>
          </a:outerShdw>
        </a:effectLst>
      </a:spPr>
      <a:bodyPr rtlCol="0" anchor="ctr"/>
      <a:lstStyle>
        <a:defPPr marL="0" marR="0" indent="0" algn="ctr" defTabSz="914400" rtl="0" eaLnBrk="1" fontAlgn="auto" latinLnBrk="0" hangingPunct="1">
          <a:lnSpc>
            <a:spcPct val="100000"/>
          </a:lnSpc>
          <a:spcBef>
            <a:spcPts val="0"/>
          </a:spcBef>
          <a:spcAft>
            <a:spcPts val="0"/>
          </a:spcAft>
          <a:buClrTx/>
          <a:buSzTx/>
          <a:buFontTx/>
          <a:buNone/>
          <a:tabLst/>
          <a:defRPr sz="1400" b="1" dirty="0" smtClean="0">
            <a:solidFill>
              <a:prstClr val="white"/>
            </a:solidFill>
            <a:latin typeface="Calibri" panose="020F0502020204030204" pitchFamily="34" charset="0"/>
            <a:cs typeface="Calibri" panose="020F0502020204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Ticaret Bakanlığı</Template>
  <TotalTime>1541</TotalTime>
  <Words>1685</Words>
  <Application>Microsoft Office PowerPoint</Application>
  <PresentationFormat>Geniş ekran</PresentationFormat>
  <Paragraphs>554</Paragraphs>
  <Slides>24</Slides>
  <Notes>1</Notes>
  <HiddenSlides>0</HiddenSlides>
  <MMClips>0</MMClips>
  <ScaleCrop>false</ScaleCrop>
  <HeadingPairs>
    <vt:vector size="6" baseType="variant">
      <vt:variant>
        <vt:lpstr>Kullanılan Yazı Tipleri</vt:lpstr>
      </vt:variant>
      <vt:variant>
        <vt:i4>9</vt:i4>
      </vt:variant>
      <vt:variant>
        <vt:lpstr>Tema</vt:lpstr>
      </vt:variant>
      <vt:variant>
        <vt:i4>3</vt:i4>
      </vt:variant>
      <vt:variant>
        <vt:lpstr>Slayt Başlıkları</vt:lpstr>
      </vt:variant>
      <vt:variant>
        <vt:i4>24</vt:i4>
      </vt:variant>
    </vt:vector>
  </HeadingPairs>
  <TitlesOfParts>
    <vt:vector size="36" baseType="lpstr">
      <vt:lpstr>맑은 고딕</vt:lpstr>
      <vt:lpstr>ＭＳ Ｐゴシック</vt:lpstr>
      <vt:lpstr>Arial</vt:lpstr>
      <vt:lpstr>Calibri</vt:lpstr>
      <vt:lpstr>Calibri Light</vt:lpstr>
      <vt:lpstr>Cambria</vt:lpstr>
      <vt:lpstr>Myriad Pro</vt:lpstr>
      <vt:lpstr>Tahoma</vt:lpstr>
      <vt:lpstr>Times New Roman</vt:lpstr>
      <vt:lpstr>Office Theme</vt:lpstr>
      <vt:lpstr>PetekCross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T.C. Gümrük ve Ticaret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Zeynep Gökçen Onay</dc:creator>
  <cp:lastModifiedBy>Serpil Polat Kılıç</cp:lastModifiedBy>
  <cp:revision>215</cp:revision>
  <cp:lastPrinted>2019-12-28T14:32:22Z</cp:lastPrinted>
  <dcterms:created xsi:type="dcterms:W3CDTF">2019-12-25T06:41:02Z</dcterms:created>
  <dcterms:modified xsi:type="dcterms:W3CDTF">2022-12-12T10:43:19Z</dcterms:modified>
</cp:coreProperties>
</file>